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31" r:id="rId2"/>
    <p:sldId id="333" r:id="rId3"/>
    <p:sldId id="342" r:id="rId4"/>
    <p:sldId id="335" r:id="rId5"/>
    <p:sldId id="336" r:id="rId6"/>
    <p:sldId id="337" r:id="rId7"/>
    <p:sldId id="343" r:id="rId8"/>
    <p:sldId id="345" r:id="rId9"/>
    <p:sldId id="344" r:id="rId10"/>
    <p:sldId id="341" r:id="rId11"/>
    <p:sldId id="338" r:id="rId12"/>
    <p:sldId id="318" r:id="rId13"/>
    <p:sldId id="320" r:id="rId14"/>
    <p:sldId id="317" r:id="rId15"/>
    <p:sldId id="314" r:id="rId16"/>
    <p:sldId id="315" r:id="rId1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913"/>
    <a:srgbClr val="F57B17"/>
    <a:srgbClr val="E86E0A"/>
    <a:srgbClr val="FF5050"/>
    <a:srgbClr val="F4C5C4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06" autoAdjust="0"/>
    <p:restoredTop sz="86420" autoAdjust="0"/>
  </p:normalViewPr>
  <p:slideViewPr>
    <p:cSldViewPr>
      <p:cViewPr varScale="1">
        <p:scale>
          <a:sx n="88" d="100"/>
          <a:sy n="88" d="100"/>
        </p:scale>
        <p:origin x="278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7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2D486-EF53-42DD-8F47-C393E102303D}" type="datetimeFigureOut">
              <a:rPr lang="en-IN" smtClean="0"/>
              <a:t>23-11-2021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61DD6-B0E0-44C7-A874-0547BE1A9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274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eg>
</file>

<file path=ppt/media/image11.png>
</file>

<file path=ppt/media/image12.png>
</file>

<file path=ppt/media/image13.png>
</file>

<file path=ppt/media/image14.jpg>
</file>

<file path=ppt/media/image15.tiff>
</file>

<file path=ppt/media/image16.jpeg>
</file>

<file path=ppt/media/image17.jpeg>
</file>

<file path=ppt/media/image18.tiff>
</file>

<file path=ppt/media/image19.tiff>
</file>

<file path=ppt/media/image2.png>
</file>

<file path=ppt/media/image20.tiff>
</file>

<file path=ppt/media/image21.tiff>
</file>

<file path=ppt/media/image22.jpeg>
</file>

<file path=ppt/media/image23.jpg>
</file>

<file path=ppt/media/image24.jpg>
</file>

<file path=ppt/media/image25.jpg>
</file>

<file path=ppt/media/image26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739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130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7389813" y="1196752"/>
            <a:ext cx="396081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2521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1196752"/>
            <a:ext cx="440469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5077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4404851" cy="1642193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2060848"/>
            <a:ext cx="4404692" cy="38164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5077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C1A85F3E-2CF6-9E46-AE01-96E27850575D}"/>
              </a:ext>
            </a:extLst>
          </p:cNvPr>
          <p:cNvSpPr txBox="1">
            <a:spLocks/>
          </p:cNvSpPr>
          <p:nvPr userDrawn="1"/>
        </p:nvSpPr>
        <p:spPr>
          <a:xfrm>
            <a:off x="4319338" y="6408740"/>
            <a:ext cx="3431005" cy="3048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and Confidential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EA0CF45-0B24-394D-8134-22C65E72D591}"/>
              </a:ext>
            </a:extLst>
          </p:cNvPr>
          <p:cNvSpPr txBox="1">
            <a:spLocks/>
          </p:cNvSpPr>
          <p:nvPr userDrawn="1"/>
        </p:nvSpPr>
        <p:spPr>
          <a:xfrm>
            <a:off x="10846469" y="6408740"/>
            <a:ext cx="1066800" cy="1825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6F68F43-4567-4CB0-B00D-7267D614B448}" type="slidenum">
              <a:rPr lang="en-US" sz="140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4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FBA1CD0-DC43-5542-B28E-D985E1AF9A7D}"/>
              </a:ext>
            </a:extLst>
          </p:cNvPr>
          <p:cNvSpPr/>
          <p:nvPr userDrawn="1"/>
        </p:nvSpPr>
        <p:spPr>
          <a:xfrm flipH="1">
            <a:off x="1588" y="627903"/>
            <a:ext cx="560273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2399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539BE-18A6-1948-BE82-02455FBCC5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344" y="338346"/>
            <a:ext cx="891925" cy="7913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5E39C373-21EA-5D42-A674-B1D80B4D9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150" y="495335"/>
            <a:ext cx="10512862" cy="640714"/>
          </a:xfrm>
        </p:spPr>
        <p:txBody>
          <a:bodyPr>
            <a:normAutofit/>
          </a:bodyPr>
          <a:lstStyle>
            <a:lvl1pPr>
              <a:defRPr sz="219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266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88825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692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77668" y="-174171"/>
            <a:ext cx="8410275" cy="7206342"/>
          </a:xfrm>
          <a:custGeom>
            <a:avLst/>
            <a:gdLst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0 w 16731340"/>
              <a:gd name="connsiteY3" fmla="*/ 14412684 h 14412684"/>
              <a:gd name="connsiteX4" fmla="*/ 0 w 16731340"/>
              <a:gd name="connsiteY4" fmla="*/ 0 h 14412684"/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4259766 w 16731340"/>
              <a:gd name="connsiteY3" fmla="*/ 14412684 h 14412684"/>
              <a:gd name="connsiteX4" fmla="*/ 0 w 16731340"/>
              <a:gd name="connsiteY4" fmla="*/ 0 h 14412684"/>
              <a:gd name="connsiteX0" fmla="*/ 0 w 16820550"/>
              <a:gd name="connsiteY0" fmla="*/ 22303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22303 h 14412684"/>
              <a:gd name="connsiteX0" fmla="*/ 0 w 16820550"/>
              <a:gd name="connsiteY0" fmla="*/ 0 h 14457288"/>
              <a:gd name="connsiteX1" fmla="*/ 16820550 w 16820550"/>
              <a:gd name="connsiteY1" fmla="*/ 44604 h 14457288"/>
              <a:gd name="connsiteX2" fmla="*/ 16820550 w 16820550"/>
              <a:gd name="connsiteY2" fmla="*/ 14457288 h 14457288"/>
              <a:gd name="connsiteX3" fmla="*/ 4348976 w 16820550"/>
              <a:gd name="connsiteY3" fmla="*/ 14457288 h 14457288"/>
              <a:gd name="connsiteX4" fmla="*/ 0 w 16820550"/>
              <a:gd name="connsiteY4" fmla="*/ 0 h 14457288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1 h 1441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550" h="14412684">
                <a:moveTo>
                  <a:pt x="0" y="1"/>
                </a:moveTo>
                <a:lnTo>
                  <a:pt x="16820550" y="0"/>
                </a:lnTo>
                <a:lnTo>
                  <a:pt x="16820550" y="14412684"/>
                </a:lnTo>
                <a:lnTo>
                  <a:pt x="4348976" y="14412684"/>
                </a:ln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84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 anchor="t"/>
          <a:lstStyle>
            <a:lvl1pPr algn="ctr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7070" y="881262"/>
            <a:ext cx="9195625" cy="1470025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996" y="3048744"/>
            <a:ext cx="9217024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3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5"/>
          </p:nvPr>
        </p:nvSpPr>
        <p:spPr>
          <a:xfrm>
            <a:off x="608012" y="4794325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3" name="Content Placeholder 6"/>
          <p:cNvSpPr>
            <a:spLocks noGrp="1"/>
          </p:cNvSpPr>
          <p:nvPr>
            <p:ph sz="quarter" idx="16"/>
          </p:nvPr>
        </p:nvSpPr>
        <p:spPr>
          <a:xfrm>
            <a:off x="4125912" y="4794325"/>
            <a:ext cx="3940258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4" name="Content Placeholder 6"/>
          <p:cNvSpPr>
            <a:spLocks noGrp="1"/>
          </p:cNvSpPr>
          <p:nvPr>
            <p:ph sz="quarter" idx="17"/>
          </p:nvPr>
        </p:nvSpPr>
        <p:spPr>
          <a:xfrm>
            <a:off x="8240712" y="4788396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5" name="Content Placeholder 6"/>
          <p:cNvSpPr>
            <a:spLocks noGrp="1"/>
          </p:cNvSpPr>
          <p:nvPr>
            <p:ph sz="quarter" idx="18"/>
          </p:nvPr>
        </p:nvSpPr>
        <p:spPr>
          <a:xfrm>
            <a:off x="608012" y="4277817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6" name="Content Placeholder 6"/>
          <p:cNvSpPr>
            <a:spLocks noGrp="1"/>
          </p:cNvSpPr>
          <p:nvPr>
            <p:ph sz="quarter" idx="19"/>
          </p:nvPr>
        </p:nvSpPr>
        <p:spPr>
          <a:xfrm>
            <a:off x="4125912" y="4277817"/>
            <a:ext cx="3940258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7" name="Content Placeholder 6"/>
          <p:cNvSpPr>
            <a:spLocks noGrp="1"/>
          </p:cNvSpPr>
          <p:nvPr>
            <p:ph sz="quarter" idx="20"/>
          </p:nvPr>
        </p:nvSpPr>
        <p:spPr>
          <a:xfrm>
            <a:off x="8240712" y="4271888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784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1" r:id="rId3"/>
    <p:sldLayoutId id="2147483663" r:id="rId4"/>
    <p:sldLayoutId id="2147483650" r:id="rId5"/>
    <p:sldLayoutId id="2147483652" r:id="rId6"/>
    <p:sldLayoutId id="2147483653" r:id="rId7"/>
    <p:sldLayoutId id="2147483654" r:id="rId8"/>
    <p:sldLayoutId id="2147483664" r:id="rId9"/>
    <p:sldLayoutId id="2147483662" r:id="rId10"/>
    <p:sldLayoutId id="2147483665" r:id="rId11"/>
    <p:sldLayoutId id="2147483666" r:id="rId12"/>
    <p:sldLayoutId id="2147483667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8" r:id="rId19"/>
    <p:sldLayoutId id="2147483669" r:id="rId20"/>
    <p:sldLayoutId id="2147483670" r:id="rId21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sap.com/2019/08/20/its-steampunk-now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soyuztechnologies/LamResearchS4HANA/blob/master/RAP/Day%2023/AMDP%20and%20CDS%20Table%20Function.tx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nubhavtrainings.com/" TargetMode="Externa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jpeg"/><Relationship Id="rId7" Type="http://schemas.openxmlformats.org/officeDocument/2006/relationships/image" Target="../media/image2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10" Type="http://schemas.openxmlformats.org/officeDocument/2006/relationships/image" Target="../media/image4.png"/><Relationship Id="rId4" Type="http://schemas.openxmlformats.org/officeDocument/2006/relationships/image" Target="../media/image18.tiff"/><Relationship Id="rId9" Type="http://schemas.openxmlformats.org/officeDocument/2006/relationships/hyperlink" Target="https://anubhavtrainings.com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3.jpg"/><Relationship Id="rId7" Type="http://schemas.openxmlformats.org/officeDocument/2006/relationships/image" Target="../media/image25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4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soyuztechnologies/LamResearchS4HANA/blob/master/RAP/Day%2023/CDS%20View's.t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Hackett Report On Corporate Supplier Payments | PYMNT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888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-26268" y="0"/>
            <a:ext cx="12215092" cy="6885384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908" y="44625"/>
            <a:ext cx="1584176" cy="1564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1" y="6093296"/>
            <a:ext cx="716699" cy="707887"/>
          </a:xfrm>
          <a:prstGeom prst="rect">
            <a:avLst/>
          </a:prstGeom>
        </p:spPr>
      </p:pic>
      <p:sp>
        <p:nvSpPr>
          <p:cNvPr id="17" name="TextBox 3">
            <a:extLst>
              <a:ext uri="{FF2B5EF4-FFF2-40B4-BE49-F238E27FC236}">
                <a16:creationId xmlns:a16="http://schemas.microsoft.com/office/drawing/2014/main" id="{CD9849B0-BCB0-4466-8FC9-5ADD342E24D4}"/>
              </a:ext>
            </a:extLst>
          </p:cNvPr>
          <p:cNvSpPr txBox="1"/>
          <p:nvPr/>
        </p:nvSpPr>
        <p:spPr>
          <a:xfrm>
            <a:off x="665523" y="2592045"/>
            <a:ext cx="7535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  <a:latin typeface="Cooper Black" panose="0208090404030B020404" pitchFamily="18" charset="0"/>
              </a:rPr>
              <a:t>contact@anubhavtrainings.com</a:t>
            </a:r>
          </a:p>
        </p:txBody>
      </p:sp>
      <p:sp>
        <p:nvSpPr>
          <p:cNvPr id="18" name="Title 2"/>
          <p:cNvSpPr txBox="1">
            <a:spLocks/>
          </p:cNvSpPr>
          <p:nvPr/>
        </p:nvSpPr>
        <p:spPr>
          <a:xfrm>
            <a:off x="680495" y="3645024"/>
            <a:ext cx="10827834" cy="1362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6000" dirty="0">
                <a:solidFill>
                  <a:schemeClr val="bg1"/>
                </a:solidFill>
                <a:latin typeface="Patua One" pitchFamily="2" charset="0"/>
              </a:rPr>
              <a:t>  ABAP RESTFUL APPLICATION    PROGRAMMING</a:t>
            </a:r>
            <a:endParaRPr lang="en-IN" sz="5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93812" y="3238376"/>
            <a:ext cx="10801200" cy="288032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/>
          <p:cNvSpPr/>
          <p:nvPr/>
        </p:nvSpPr>
        <p:spPr>
          <a:xfrm>
            <a:off x="1053852" y="700767"/>
            <a:ext cx="417646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Cooper Black" panose="0208090404030B020404" pitchFamily="18" charset="0"/>
              </a:rPr>
              <a:t>Day 23</a:t>
            </a:r>
            <a:endParaRPr lang="en-US" sz="4400" dirty="0">
              <a:latin typeface="Cooper Black" panose="0208090404030B020404" pitchFamily="18" charset="0"/>
            </a:endParaRPr>
          </a:p>
        </p:txBody>
      </p:sp>
      <p:pic>
        <p:nvPicPr>
          <p:cNvPr id="10" name="Picture 2" descr="Lam Research - Wikipedia">
            <a:extLst>
              <a:ext uri="{FF2B5EF4-FFF2-40B4-BE49-F238E27FC236}">
                <a16:creationId xmlns:a16="http://schemas.microsoft.com/office/drawing/2014/main" id="{94FAC96A-B744-409F-BC2C-4F94C874A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6260" y="1844824"/>
            <a:ext cx="2500605" cy="848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8011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97077" y="188640"/>
            <a:ext cx="10969943" cy="71108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Limitation’s of ABAP on Cloud</a:t>
            </a:r>
            <a:endParaRPr lang="en-IN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DEBCD7-BA93-47C2-B692-58E66B3E729C}"/>
              </a:ext>
            </a:extLst>
          </p:cNvPr>
          <p:cNvSpPr txBox="1"/>
          <p:nvPr/>
        </p:nvSpPr>
        <p:spPr>
          <a:xfrm>
            <a:off x="597077" y="889849"/>
            <a:ext cx="9872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It is an offering by SAP in SAP BTP platform as ABAP Platform as a service, which has limited capability.</a:t>
            </a:r>
          </a:p>
          <a:p>
            <a:pPr algn="just"/>
            <a:r>
              <a:rPr lang="en-IN" sz="1800" dirty="0">
                <a:solidFill>
                  <a:schemeClr val="bg1"/>
                </a:solidFill>
                <a:hlinkClick r:id="rId3"/>
              </a:rPr>
              <a:t>https://blogs.sap.com/2019/08/20/its-steampunk-now/</a:t>
            </a:r>
            <a:endParaRPr lang="en-IN" sz="18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</a:rPr>
              <a:t>We cannot use SAPGUI to connect to this system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</a:rPr>
              <a:t>We do not have control to install patches and add-on, snote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</a:rPr>
              <a:t>It is not an environment of any SAP ERP solutions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</a:rPr>
              <a:t>All the ABAP dictionary objects are marked as </a:t>
            </a:r>
            <a:r>
              <a:rPr lang="en-IN" sz="1800" b="1" dirty="0">
                <a:solidFill>
                  <a:schemeClr val="bg1"/>
                </a:solidFill>
              </a:rPr>
              <a:t>non-released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</a:rPr>
              <a:t>SAP’s actual product is S/4HANA, so all the classical extensions will be carried out in S4 itself.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</a:rPr>
              <a:t>You cannot create a program type of object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</a:rPr>
              <a:t>The AOC allows only usage of whitelisted abap statements, we cannot freely use every abap programming keyword.</a:t>
            </a:r>
          </a:p>
          <a:p>
            <a:pPr algn="just"/>
            <a:endParaRPr lang="en-IN" sz="1800" dirty="0">
              <a:solidFill>
                <a:schemeClr val="bg1"/>
              </a:solidFill>
            </a:endParaRPr>
          </a:p>
          <a:p>
            <a:pPr algn="just"/>
            <a:r>
              <a:rPr lang="en-IN" sz="1800" b="1" dirty="0">
                <a:solidFill>
                  <a:schemeClr val="bg1"/>
                </a:solidFill>
              </a:rPr>
              <a:t>Note : Eclipse environment can be used to connect to ABAP Environment in SAP Cloud platform</a:t>
            </a:r>
          </a:p>
        </p:txBody>
      </p:sp>
    </p:spTree>
    <p:extLst>
      <p:ext uri="{BB962C8B-B14F-4D97-AF65-F5344CB8AC3E}">
        <p14:creationId xmlns:p14="http://schemas.microsoft.com/office/powerpoint/2010/main" val="239036758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314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97077" y="188640"/>
            <a:ext cx="10969943" cy="71108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Creating AMDP</a:t>
            </a:r>
            <a:endParaRPr lang="en-IN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77" y="1119847"/>
            <a:ext cx="5438095" cy="4180952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597076" y="5589240"/>
            <a:ext cx="5669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348B028-6246-4BCC-927E-F16E2DA69F6E}"/>
              </a:ext>
            </a:extLst>
          </p:cNvPr>
          <p:cNvSpPr txBox="1"/>
          <p:nvPr/>
        </p:nvSpPr>
        <p:spPr>
          <a:xfrm>
            <a:off x="596233" y="5601434"/>
            <a:ext cx="5684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Exercise :-</a:t>
            </a:r>
          </a:p>
          <a:p>
            <a:r>
              <a:rPr lang="en-US" sz="2000" dirty="0">
                <a:solidFill>
                  <a:schemeClr val="bg1"/>
                </a:solidFill>
                <a:hlinkClick r:id="rId4"/>
              </a:rPr>
              <a:t>AMDP Code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2579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-1" y="893"/>
            <a:ext cx="12188825" cy="68562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-5414" y="-1652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116279" y="3140968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2</a:t>
            </a:r>
            <a:r>
              <a:rPr lang="en-IN" sz="4800" b="1" spc="100" noProof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9910836" y="6472169"/>
            <a:ext cx="2239550" cy="35954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r>
              <a:rPr lang="en-US" sz="1400" b="1">
                <a:solidFill>
                  <a:schemeClr val="bg1"/>
                </a:solidFill>
                <a:latin typeface="Calibri" panose="020F0502020204030204"/>
              </a:rPr>
              <a:t>Trainer: Anubhav Oberoy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94418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12D92B-A1C9-2E43-B2E0-D2372874A5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641" y="1437345"/>
            <a:ext cx="10241280" cy="496062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0" y="-826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026" name="Picture 2" descr="Digital Goverance Q &amp;amp; A - You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269" y="-27384"/>
            <a:ext cx="12215093" cy="685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9910836" y="6453336"/>
            <a:ext cx="2239550" cy="35954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n-US"/>
            </a:defPPr>
            <a:lvl1pPr marL="0" algn="ctr" defTabSz="1218987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defRPr/>
            </a:pPr>
            <a:r>
              <a:rPr lang="en-US" sz="1400" b="1">
                <a:solidFill>
                  <a:schemeClr val="bg1"/>
                </a:solidFill>
                <a:latin typeface="Calibri" panose="020F0502020204030204"/>
              </a:rPr>
              <a:t>Trainer: Anubhav Oberoy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004" y="56817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9790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0"/>
            <a:ext cx="12188825" cy="6858000"/>
            <a:chOff x="94878" y="13266"/>
            <a:chExt cx="12188825" cy="6858000"/>
          </a:xfrm>
        </p:grpSpPr>
        <p:sp>
          <p:nvSpPr>
            <p:cNvPr id="3" name="Rectangle 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60000"/>
                    <a:lumOff val="40000"/>
                    <a:alpha val="31000"/>
                  </a:schemeClr>
                </a:gs>
                <a:gs pos="6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B97BA9D8-F322-4184-BBD6-84D1758BBAF2}"/>
              </a:ext>
            </a:extLst>
          </p:cNvPr>
          <p:cNvSpPr txBox="1"/>
          <p:nvPr/>
        </p:nvSpPr>
        <p:spPr>
          <a:xfrm>
            <a:off x="3158837" y="790803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AA0F"/>
                </a:solidFill>
                <a:effectLst>
                  <a:outerShdw dist="381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 Black" panose="020B0A04020102020204"/>
                <a:ea typeface="Segoe UI Bold" panose="020B0802040204020203" pitchFamily="34" charset="0"/>
                <a:cs typeface="Segoe UI Bold" panose="020B0802040204020203" pitchFamily="34" charset="0"/>
              </a:rPr>
              <a:t>THANK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1FF064-B1BA-4D97-BBAF-F44AB26AE469}"/>
              </a:ext>
            </a:extLst>
          </p:cNvPr>
          <p:cNvSpPr/>
          <p:nvPr/>
        </p:nvSpPr>
        <p:spPr>
          <a:xfrm>
            <a:off x="1231900" y="1916832"/>
            <a:ext cx="9715500" cy="3352800"/>
          </a:xfrm>
          <a:prstGeom prst="rect">
            <a:avLst/>
          </a:prstGeom>
          <a:solidFill>
            <a:schemeClr val="accent6"/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1A9A39D-2DF3-4B3D-B8DB-92F76BC52591}"/>
              </a:ext>
            </a:extLst>
          </p:cNvPr>
          <p:cNvSpPr/>
          <p:nvPr/>
        </p:nvSpPr>
        <p:spPr>
          <a:xfrm>
            <a:off x="1861925" y="2877820"/>
            <a:ext cx="8434600" cy="2194560"/>
          </a:xfrm>
          <a:prstGeom prst="rect">
            <a:avLst/>
          </a:prstGeom>
          <a:solidFill>
            <a:srgbClr val="F57913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hape 1155">
            <a:extLst>
              <a:ext uri="{FF2B5EF4-FFF2-40B4-BE49-F238E27FC236}">
                <a16:creationId xmlns:a16="http://schemas.microsoft.com/office/drawing/2014/main" id="{BBA71FBC-7E64-4F22-B1E1-B21EF2EBFD12}"/>
              </a:ext>
            </a:extLst>
          </p:cNvPr>
          <p:cNvSpPr/>
          <p:nvPr/>
        </p:nvSpPr>
        <p:spPr>
          <a:xfrm>
            <a:off x="5837361" y="3487788"/>
            <a:ext cx="4350348" cy="974626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Anubhav Oberoy</a:t>
            </a:r>
          </a:p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https://www.anubhavtrainings.com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Shape 1155">
            <a:extLst>
              <a:ext uri="{FF2B5EF4-FFF2-40B4-BE49-F238E27FC236}">
                <a16:creationId xmlns:a16="http://schemas.microsoft.com/office/drawing/2014/main" id="{EF70B77F-958D-435E-9074-28018EC794BB}"/>
              </a:ext>
            </a:extLst>
          </p:cNvPr>
          <p:cNvSpPr/>
          <p:nvPr/>
        </p:nvSpPr>
        <p:spPr>
          <a:xfrm>
            <a:off x="2069190" y="3060290"/>
            <a:ext cx="3757548" cy="1810367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If you cannot do</a:t>
            </a:r>
          </a:p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great things, do small things in a great way.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1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1015923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29488" y="2339447"/>
            <a:ext cx="9159332" cy="4517660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892"/>
            <a:ext cx="12188825" cy="487666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6" y="892"/>
            <a:ext cx="12185652" cy="487666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5" y="-9395"/>
            <a:ext cx="12184064" cy="4886954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>
              <a:defRPr/>
            </a:pPr>
            <a:endParaRPr lang="en-US" sz="1799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568" y="5992010"/>
            <a:ext cx="363517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943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us today!</a:t>
            </a:r>
          </a:p>
          <a:p>
            <a:pPr defTabSz="913943">
              <a:defRPr/>
            </a:pPr>
            <a:r>
              <a:rPr lang="en-US" sz="1799" dirty="0">
                <a:solidFill>
                  <a:srgbClr val="44546A"/>
                </a:solidFill>
                <a:latin typeface="Arial" panose="020B0604020202020204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78219" y="2926031"/>
            <a:ext cx="3229442" cy="27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IN" sz="1200" spc="50" dirty="0">
                <a:solidFill>
                  <a:srgbClr val="FFFFFF">
                    <a:lumMod val="9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build the workforce of the future.</a:t>
            </a:r>
            <a:endParaRPr lang="en-US" sz="1200" spc="50" dirty="0">
              <a:solidFill>
                <a:srgbClr val="FFFFFF">
                  <a:lumMod val="9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676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143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30,000+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5429" y="3111497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25000+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127" y="2279841"/>
            <a:ext cx="640059" cy="640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5530" y="2272765"/>
            <a:ext cx="671928" cy="671928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520" y="692232"/>
            <a:ext cx="6570959" cy="1015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committed to empower you to be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Desirable Resource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569" y="4998498"/>
            <a:ext cx="3900557" cy="892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>
              <a:defRPr/>
            </a:pPr>
            <a:r>
              <a:rPr lang="en-US" sz="1999" b="1" spc="100" dirty="0">
                <a:solidFill>
                  <a:srgbClr val="F97700"/>
                </a:solidFill>
                <a:latin typeface="Arial" panose="020B0604020202020204"/>
              </a:rPr>
              <a:t>FREE WEBINARS </a:t>
            </a:r>
          </a:p>
          <a:p>
            <a:pPr defTabSz="914126">
              <a:defRPr/>
            </a:pPr>
            <a:r>
              <a:rPr lang="en-US" sz="1600" i="1" dirty="0">
                <a:solidFill>
                  <a:srgbClr val="F97700"/>
                </a:solidFill>
                <a:latin typeface="Arial" panose="020B0604020202020204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1451" y="2194693"/>
            <a:ext cx="851865" cy="851865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7598" y="3369121"/>
            <a:ext cx="5611184" cy="3380860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2569" y="5574754"/>
            <a:ext cx="2196235" cy="5473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399734" y="5490332"/>
            <a:ext cx="2196235" cy="54735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2969" y="5590298"/>
            <a:ext cx="1466686" cy="3692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26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/>
              </a:rPr>
              <a:t>Enroll Now!</a:t>
            </a:r>
            <a:endParaRPr lang="en-US" sz="1799" b="1" dirty="0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663" y="501962"/>
            <a:ext cx="1956171" cy="19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6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40" y="181155"/>
            <a:ext cx="11459341" cy="646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99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5" y="827318"/>
            <a:ext cx="5725701" cy="3451853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69" y="1062177"/>
            <a:ext cx="5954710" cy="333669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4" y="3132786"/>
            <a:ext cx="5725702" cy="353873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08" y="3340155"/>
            <a:ext cx="5997371" cy="330387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709448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odern conference room | Pyroni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" y="-26484"/>
            <a:ext cx="12185652" cy="688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821" y="-26484"/>
            <a:ext cx="12185651" cy="6883591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9303" y="57696"/>
            <a:ext cx="716512" cy="707703"/>
          </a:xfrm>
          <a:prstGeom prst="rect">
            <a:avLst/>
          </a:prstGeom>
        </p:spPr>
      </p:pic>
      <p:sp>
        <p:nvSpPr>
          <p:cNvPr id="15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09842" y="6471378"/>
            <a:ext cx="2238967" cy="359451"/>
          </a:xfrm>
        </p:spPr>
        <p:txBody>
          <a:bodyPr/>
          <a:lstStyle/>
          <a:p>
            <a:pPr>
              <a:defRPr/>
            </a:pPr>
            <a:r>
              <a:rPr lang="en-US" sz="1400" b="1" dirty="0">
                <a:solidFill>
                  <a:schemeClr val="bg1"/>
                </a:solidFill>
                <a:latin typeface="Calibri" panose="020F0502020204030204"/>
              </a:rPr>
              <a:t>Trainer: Anubhav Oberoy</a:t>
            </a:r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610871" y="275462"/>
            <a:ext cx="10967086" cy="710896"/>
          </a:xfrm>
          <a:prstGeom prst="rect">
            <a:avLst/>
          </a:prstGeom>
        </p:spPr>
        <p:txBody>
          <a:bodyPr vert="horz" lIns="121867" tIns="60933" rIns="121867" bIns="60933" rtlCol="0" anchor="t">
            <a:normAutofit fontScale="92500" lnSpcReduction="10000"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399" dirty="0">
                <a:solidFill>
                  <a:schemeClr val="bg1"/>
                </a:solidFill>
                <a:latin typeface="Cooper Black" panose="0208090404030B020404" pitchFamily="18" charset="0"/>
              </a:rPr>
              <a:t>Agenda – Day 23</a:t>
            </a:r>
            <a:endParaRPr lang="en-IN" sz="4399" dirty="0">
              <a:solidFill>
                <a:schemeClr val="tx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8BD2BC-59B0-4D30-97AE-9B4A2D8F7B41}"/>
              </a:ext>
            </a:extLst>
          </p:cNvPr>
          <p:cNvSpPr txBox="1"/>
          <p:nvPr/>
        </p:nvSpPr>
        <p:spPr>
          <a:xfrm>
            <a:off x="609637" y="955402"/>
            <a:ext cx="96612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3457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History of ABAP on Cloud</a:t>
            </a:r>
          </a:p>
          <a:p>
            <a:pPr marL="133457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Motivation for ABAP on Cloud – Scenario</a:t>
            </a:r>
          </a:p>
          <a:p>
            <a:pPr marL="133457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Create your first program in ABAP on Cloud</a:t>
            </a:r>
          </a:p>
          <a:p>
            <a:pPr marL="133457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Creating Database tables – Business Partner, product, Sales Order, Sales Order Items</a:t>
            </a:r>
          </a:p>
          <a:p>
            <a:pPr marL="133457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Creating CDS Views – Using VDM Recap</a:t>
            </a:r>
          </a:p>
          <a:p>
            <a:pPr marL="133457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Limitations of ABAP on Cloud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62831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Rectangle 357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0" y="-27384"/>
            <a:ext cx="12187920" cy="6885384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41D57074-46F5-45B1-B935-ACC0760C5400}"/>
              </a:ext>
            </a:extLst>
          </p:cNvPr>
          <p:cNvGrpSpPr/>
          <p:nvPr/>
        </p:nvGrpSpPr>
        <p:grpSpPr>
          <a:xfrm>
            <a:off x="2509717" y="4869160"/>
            <a:ext cx="7169391" cy="1819708"/>
            <a:chOff x="2671295" y="4125921"/>
            <a:chExt cx="7169391" cy="1819708"/>
          </a:xfrm>
        </p:grpSpPr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2ADCC34C-5079-4AB9-A728-303F7F62970F}"/>
                </a:ext>
              </a:extLst>
            </p:cNvPr>
            <p:cNvGrpSpPr/>
            <p:nvPr/>
          </p:nvGrpSpPr>
          <p:grpSpPr>
            <a:xfrm>
              <a:off x="2671295" y="4125921"/>
              <a:ext cx="1696769" cy="1646684"/>
              <a:chOff x="4763" y="4763"/>
              <a:chExt cx="4410075" cy="427990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53" name="Freeform 45">
                <a:extLst>
                  <a:ext uri="{FF2B5EF4-FFF2-40B4-BE49-F238E27FC236}">
                    <a16:creationId xmlns:a16="http://schemas.microsoft.com/office/drawing/2014/main" id="{C876B178-E1CA-4614-A48B-7A86A65ED9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3425" y="2690813"/>
                <a:ext cx="1141413" cy="1593850"/>
              </a:xfrm>
              <a:custGeom>
                <a:avLst/>
                <a:gdLst>
                  <a:gd name="T0" fmla="*/ 530 w 530"/>
                  <a:gd name="T1" fmla="*/ 18 h 742"/>
                  <a:gd name="T2" fmla="*/ 530 w 530"/>
                  <a:gd name="T3" fmla="*/ 707 h 742"/>
                  <a:gd name="T4" fmla="*/ 495 w 530"/>
                  <a:gd name="T5" fmla="*/ 742 h 742"/>
                  <a:gd name="T6" fmla="*/ 0 w 530"/>
                  <a:gd name="T7" fmla="*/ 742 h 742"/>
                  <a:gd name="T8" fmla="*/ 0 w 530"/>
                  <a:gd name="T9" fmla="*/ 0 h 742"/>
                  <a:gd name="T10" fmla="*/ 71 w 530"/>
                  <a:gd name="T11" fmla="*/ 0 h 742"/>
                  <a:gd name="T12" fmla="*/ 71 w 530"/>
                  <a:gd name="T13" fmla="*/ 18 h 742"/>
                  <a:gd name="T14" fmla="*/ 87 w 530"/>
                  <a:gd name="T15" fmla="*/ 0 h 742"/>
                  <a:gd name="T16" fmla="*/ 514 w 530"/>
                  <a:gd name="T17" fmla="*/ 0 h 742"/>
                  <a:gd name="T18" fmla="*/ 530 w 530"/>
                  <a:gd name="T19" fmla="*/ 18 h 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30" h="742">
                    <a:moveTo>
                      <a:pt x="530" y="18"/>
                    </a:moveTo>
                    <a:cubicBezTo>
                      <a:pt x="530" y="707"/>
                      <a:pt x="530" y="707"/>
                      <a:pt x="530" y="707"/>
                    </a:cubicBezTo>
                    <a:cubicBezTo>
                      <a:pt x="530" y="726"/>
                      <a:pt x="514" y="742"/>
                      <a:pt x="495" y="742"/>
                    </a:cubicBezTo>
                    <a:cubicBezTo>
                      <a:pt x="0" y="742"/>
                      <a:pt x="0" y="742"/>
                      <a:pt x="0" y="7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71" y="18"/>
                      <a:pt x="71" y="18"/>
                      <a:pt x="71" y="18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514" y="0"/>
                      <a:pt x="514" y="0"/>
                      <a:pt x="514" y="0"/>
                    </a:cubicBezTo>
                    <a:lnTo>
                      <a:pt x="530" y="18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54" name="Freeform 46">
                <a:extLst>
                  <a:ext uri="{FF2B5EF4-FFF2-40B4-BE49-F238E27FC236}">
                    <a16:creationId xmlns:a16="http://schemas.microsoft.com/office/drawing/2014/main" id="{A936B0EE-FEA8-427F-850C-26B76F3EB9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5588" y="833438"/>
                <a:ext cx="152400" cy="608013"/>
              </a:xfrm>
              <a:custGeom>
                <a:avLst/>
                <a:gdLst>
                  <a:gd name="T0" fmla="*/ 36 w 71"/>
                  <a:gd name="T1" fmla="*/ 283 h 283"/>
                  <a:gd name="T2" fmla="*/ 0 w 71"/>
                  <a:gd name="T3" fmla="*/ 248 h 283"/>
                  <a:gd name="T4" fmla="*/ 0 w 71"/>
                  <a:gd name="T5" fmla="*/ 36 h 283"/>
                  <a:gd name="T6" fmla="*/ 36 w 71"/>
                  <a:gd name="T7" fmla="*/ 0 h 283"/>
                  <a:gd name="T8" fmla="*/ 71 w 71"/>
                  <a:gd name="T9" fmla="*/ 36 h 283"/>
                  <a:gd name="T10" fmla="*/ 71 w 71"/>
                  <a:gd name="T11" fmla="*/ 248 h 283"/>
                  <a:gd name="T12" fmla="*/ 36 w 71"/>
                  <a:gd name="T13" fmla="*/ 283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283">
                    <a:moveTo>
                      <a:pt x="36" y="283"/>
                    </a:moveTo>
                    <a:cubicBezTo>
                      <a:pt x="16" y="283"/>
                      <a:pt x="0" y="267"/>
                      <a:pt x="0" y="24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6"/>
                    </a:cubicBezTo>
                    <a:cubicBezTo>
                      <a:pt x="71" y="248"/>
                      <a:pt x="71" y="248"/>
                      <a:pt x="71" y="248"/>
                    </a:cubicBezTo>
                    <a:cubicBezTo>
                      <a:pt x="71" y="267"/>
                      <a:pt x="55" y="283"/>
                      <a:pt x="36" y="283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55" name="Freeform 47">
                <a:extLst>
                  <a:ext uri="{FF2B5EF4-FFF2-40B4-BE49-F238E27FC236}">
                    <a16:creationId xmlns:a16="http://schemas.microsoft.com/office/drawing/2014/main" id="{DF5E4A8D-476D-4DA8-A915-EAF591EBB0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13" y="1366838"/>
                <a:ext cx="768350" cy="377825"/>
              </a:xfrm>
              <a:custGeom>
                <a:avLst/>
                <a:gdLst>
                  <a:gd name="T0" fmla="*/ 357 w 357"/>
                  <a:gd name="T1" fmla="*/ 176 h 176"/>
                  <a:gd name="T2" fmla="*/ 0 w 357"/>
                  <a:gd name="T3" fmla="*/ 176 h 176"/>
                  <a:gd name="T4" fmla="*/ 179 w 357"/>
                  <a:gd name="T5" fmla="*/ 0 h 176"/>
                  <a:gd name="T6" fmla="*/ 357 w 357"/>
                  <a:gd name="T7" fmla="*/ 17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7" h="176">
                    <a:moveTo>
                      <a:pt x="357" y="176"/>
                    </a:moveTo>
                    <a:cubicBezTo>
                      <a:pt x="0" y="176"/>
                      <a:pt x="0" y="176"/>
                      <a:pt x="0" y="176"/>
                    </a:cubicBezTo>
                    <a:cubicBezTo>
                      <a:pt x="5" y="80"/>
                      <a:pt x="82" y="3"/>
                      <a:pt x="179" y="0"/>
                    </a:cubicBezTo>
                    <a:cubicBezTo>
                      <a:pt x="275" y="3"/>
                      <a:pt x="352" y="80"/>
                      <a:pt x="357" y="176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56" name="Freeform 48">
                <a:extLst>
                  <a:ext uri="{FF2B5EF4-FFF2-40B4-BE49-F238E27FC236}">
                    <a16:creationId xmlns:a16="http://schemas.microsoft.com/office/drawing/2014/main" id="{5901EBAB-6D2A-4A00-96B3-D848158D2E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563" y="1858963"/>
                <a:ext cx="531813" cy="454025"/>
              </a:xfrm>
              <a:custGeom>
                <a:avLst/>
                <a:gdLst>
                  <a:gd name="T0" fmla="*/ 36 w 247"/>
                  <a:gd name="T1" fmla="*/ 0 h 212"/>
                  <a:gd name="T2" fmla="*/ 212 w 247"/>
                  <a:gd name="T3" fmla="*/ 0 h 212"/>
                  <a:gd name="T4" fmla="*/ 247 w 247"/>
                  <a:gd name="T5" fmla="*/ 35 h 212"/>
                  <a:gd name="T6" fmla="*/ 247 w 247"/>
                  <a:gd name="T7" fmla="*/ 212 h 212"/>
                  <a:gd name="T8" fmla="*/ 0 w 247"/>
                  <a:gd name="T9" fmla="*/ 212 h 212"/>
                  <a:gd name="T10" fmla="*/ 0 w 247"/>
                  <a:gd name="T11" fmla="*/ 35 h 212"/>
                  <a:gd name="T12" fmla="*/ 36 w 247"/>
                  <a:gd name="T13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7" h="212">
                    <a:moveTo>
                      <a:pt x="36" y="0"/>
                    </a:moveTo>
                    <a:cubicBezTo>
                      <a:pt x="212" y="0"/>
                      <a:pt x="212" y="0"/>
                      <a:pt x="212" y="0"/>
                    </a:cubicBezTo>
                    <a:cubicBezTo>
                      <a:pt x="232" y="0"/>
                      <a:pt x="247" y="16"/>
                      <a:pt x="247" y="35"/>
                    </a:cubicBezTo>
                    <a:cubicBezTo>
                      <a:pt x="247" y="212"/>
                      <a:pt x="247" y="212"/>
                      <a:pt x="247" y="212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57" name="Freeform 49">
                <a:extLst>
                  <a:ext uri="{FF2B5EF4-FFF2-40B4-BE49-F238E27FC236}">
                    <a16:creationId xmlns:a16="http://schemas.microsoft.com/office/drawing/2014/main" id="{EDF276B5-1202-4C01-A77C-5A6FA88762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0800" y="342900"/>
                <a:ext cx="608013" cy="831850"/>
              </a:xfrm>
              <a:custGeom>
                <a:avLst/>
                <a:gdLst>
                  <a:gd name="T0" fmla="*/ 35 w 282"/>
                  <a:gd name="T1" fmla="*/ 0 h 388"/>
                  <a:gd name="T2" fmla="*/ 247 w 282"/>
                  <a:gd name="T3" fmla="*/ 0 h 388"/>
                  <a:gd name="T4" fmla="*/ 282 w 282"/>
                  <a:gd name="T5" fmla="*/ 35 h 388"/>
                  <a:gd name="T6" fmla="*/ 282 w 282"/>
                  <a:gd name="T7" fmla="*/ 353 h 388"/>
                  <a:gd name="T8" fmla="*/ 247 w 282"/>
                  <a:gd name="T9" fmla="*/ 388 h 388"/>
                  <a:gd name="T10" fmla="*/ 35 w 282"/>
                  <a:gd name="T11" fmla="*/ 388 h 388"/>
                  <a:gd name="T12" fmla="*/ 0 w 282"/>
                  <a:gd name="T13" fmla="*/ 353 h 388"/>
                  <a:gd name="T14" fmla="*/ 0 w 282"/>
                  <a:gd name="T15" fmla="*/ 35 h 388"/>
                  <a:gd name="T16" fmla="*/ 35 w 282"/>
                  <a:gd name="T17" fmla="*/ 0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2" h="388">
                    <a:moveTo>
                      <a:pt x="35" y="0"/>
                    </a:moveTo>
                    <a:cubicBezTo>
                      <a:pt x="247" y="0"/>
                      <a:pt x="247" y="0"/>
                      <a:pt x="247" y="0"/>
                    </a:cubicBezTo>
                    <a:cubicBezTo>
                      <a:pt x="266" y="0"/>
                      <a:pt x="282" y="16"/>
                      <a:pt x="282" y="35"/>
                    </a:cubicBezTo>
                    <a:cubicBezTo>
                      <a:pt x="282" y="353"/>
                      <a:pt x="282" y="353"/>
                      <a:pt x="282" y="353"/>
                    </a:cubicBezTo>
                    <a:cubicBezTo>
                      <a:pt x="282" y="372"/>
                      <a:pt x="266" y="388"/>
                      <a:pt x="247" y="388"/>
                    </a:cubicBezTo>
                    <a:cubicBezTo>
                      <a:pt x="35" y="388"/>
                      <a:pt x="35" y="388"/>
                      <a:pt x="35" y="388"/>
                    </a:cubicBezTo>
                    <a:cubicBezTo>
                      <a:pt x="15" y="388"/>
                      <a:pt x="0" y="372"/>
                      <a:pt x="0" y="353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58" name="Freeform 50">
                <a:extLst>
                  <a:ext uri="{FF2B5EF4-FFF2-40B4-BE49-F238E27FC236}">
                    <a16:creationId xmlns:a16="http://schemas.microsoft.com/office/drawing/2014/main" id="{F29DA9CE-B328-4320-933C-3404C4146F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3013" y="1100138"/>
                <a:ext cx="760413" cy="1212850"/>
              </a:xfrm>
              <a:custGeom>
                <a:avLst/>
                <a:gdLst>
                  <a:gd name="T0" fmla="*/ 36 w 353"/>
                  <a:gd name="T1" fmla="*/ 0 h 565"/>
                  <a:gd name="T2" fmla="*/ 318 w 353"/>
                  <a:gd name="T3" fmla="*/ 0 h 565"/>
                  <a:gd name="T4" fmla="*/ 353 w 353"/>
                  <a:gd name="T5" fmla="*/ 35 h 565"/>
                  <a:gd name="T6" fmla="*/ 353 w 353"/>
                  <a:gd name="T7" fmla="*/ 530 h 565"/>
                  <a:gd name="T8" fmla="*/ 318 w 353"/>
                  <a:gd name="T9" fmla="*/ 565 h 565"/>
                  <a:gd name="T10" fmla="*/ 36 w 353"/>
                  <a:gd name="T11" fmla="*/ 565 h 565"/>
                  <a:gd name="T12" fmla="*/ 0 w 353"/>
                  <a:gd name="T13" fmla="*/ 530 h 565"/>
                  <a:gd name="T14" fmla="*/ 0 w 353"/>
                  <a:gd name="T15" fmla="*/ 35 h 565"/>
                  <a:gd name="T16" fmla="*/ 36 w 353"/>
                  <a:gd name="T17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3" h="565">
                    <a:moveTo>
                      <a:pt x="36" y="0"/>
                    </a:moveTo>
                    <a:cubicBezTo>
                      <a:pt x="318" y="0"/>
                      <a:pt x="318" y="0"/>
                      <a:pt x="318" y="0"/>
                    </a:cubicBezTo>
                    <a:cubicBezTo>
                      <a:pt x="338" y="0"/>
                      <a:pt x="353" y="16"/>
                      <a:pt x="353" y="35"/>
                    </a:cubicBezTo>
                    <a:cubicBezTo>
                      <a:pt x="353" y="530"/>
                      <a:pt x="353" y="530"/>
                      <a:pt x="353" y="530"/>
                    </a:cubicBezTo>
                    <a:cubicBezTo>
                      <a:pt x="353" y="549"/>
                      <a:pt x="338" y="565"/>
                      <a:pt x="318" y="565"/>
                    </a:cubicBezTo>
                    <a:cubicBezTo>
                      <a:pt x="36" y="565"/>
                      <a:pt x="36" y="565"/>
                      <a:pt x="36" y="565"/>
                    </a:cubicBezTo>
                    <a:cubicBezTo>
                      <a:pt x="16" y="565"/>
                      <a:pt x="0" y="549"/>
                      <a:pt x="0" y="53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59" name="Freeform 51">
                <a:extLst>
                  <a:ext uri="{FF2B5EF4-FFF2-40B4-BE49-F238E27FC236}">
                    <a16:creationId xmlns:a16="http://schemas.microsoft.com/office/drawing/2014/main" id="{2E1947A2-55B1-40E8-B758-30D462227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3" y="2160588"/>
                <a:ext cx="1444625" cy="2124075"/>
              </a:xfrm>
              <a:custGeom>
                <a:avLst/>
                <a:gdLst>
                  <a:gd name="T0" fmla="*/ 35 w 671"/>
                  <a:gd name="T1" fmla="*/ 0 h 989"/>
                  <a:gd name="T2" fmla="*/ 671 w 671"/>
                  <a:gd name="T3" fmla="*/ 0 h 989"/>
                  <a:gd name="T4" fmla="*/ 671 w 671"/>
                  <a:gd name="T5" fmla="*/ 989 h 989"/>
                  <a:gd name="T6" fmla="*/ 35 w 671"/>
                  <a:gd name="T7" fmla="*/ 989 h 989"/>
                  <a:gd name="T8" fmla="*/ 0 w 671"/>
                  <a:gd name="T9" fmla="*/ 954 h 989"/>
                  <a:gd name="T10" fmla="*/ 0 w 671"/>
                  <a:gd name="T11" fmla="*/ 36 h 989"/>
                  <a:gd name="T12" fmla="*/ 35 w 671"/>
                  <a:gd name="T13" fmla="*/ 0 h 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1" h="989">
                    <a:moveTo>
                      <a:pt x="35" y="0"/>
                    </a:moveTo>
                    <a:cubicBezTo>
                      <a:pt x="671" y="0"/>
                      <a:pt x="671" y="0"/>
                      <a:pt x="671" y="0"/>
                    </a:cubicBezTo>
                    <a:cubicBezTo>
                      <a:pt x="671" y="989"/>
                      <a:pt x="671" y="989"/>
                      <a:pt x="671" y="989"/>
                    </a:cubicBezTo>
                    <a:cubicBezTo>
                      <a:pt x="35" y="989"/>
                      <a:pt x="35" y="989"/>
                      <a:pt x="35" y="989"/>
                    </a:cubicBezTo>
                    <a:cubicBezTo>
                      <a:pt x="16" y="989"/>
                      <a:pt x="0" y="973"/>
                      <a:pt x="0" y="954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5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0" name="Freeform 52">
                <a:extLst>
                  <a:ext uri="{FF2B5EF4-FFF2-40B4-BE49-F238E27FC236}">
                    <a16:creationId xmlns:a16="http://schemas.microsoft.com/office/drawing/2014/main" id="{734D50F0-3AF2-419C-92A9-ED5617D49B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6175" y="1704975"/>
                <a:ext cx="912813" cy="2579688"/>
              </a:xfrm>
              <a:custGeom>
                <a:avLst/>
                <a:gdLst>
                  <a:gd name="T0" fmla="*/ 391 w 424"/>
                  <a:gd name="T1" fmla="*/ 1201 h 1201"/>
                  <a:gd name="T2" fmla="*/ 423 w 424"/>
                  <a:gd name="T3" fmla="*/ 1166 h 1201"/>
                  <a:gd name="T4" fmla="*/ 423 w 424"/>
                  <a:gd name="T5" fmla="*/ 36 h 1201"/>
                  <a:gd name="T6" fmla="*/ 388 w 424"/>
                  <a:gd name="T7" fmla="*/ 0 h 1201"/>
                  <a:gd name="T8" fmla="*/ 35 w 424"/>
                  <a:gd name="T9" fmla="*/ 0 h 1201"/>
                  <a:gd name="T10" fmla="*/ 0 w 424"/>
                  <a:gd name="T11" fmla="*/ 36 h 1201"/>
                  <a:gd name="T12" fmla="*/ 0 w 424"/>
                  <a:gd name="T13" fmla="*/ 1201 h 1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1201">
                    <a:moveTo>
                      <a:pt x="391" y="1201"/>
                    </a:moveTo>
                    <a:cubicBezTo>
                      <a:pt x="410" y="1200"/>
                      <a:pt x="424" y="1184"/>
                      <a:pt x="423" y="1166"/>
                    </a:cubicBezTo>
                    <a:cubicBezTo>
                      <a:pt x="423" y="36"/>
                      <a:pt x="423" y="36"/>
                      <a:pt x="423" y="36"/>
                    </a:cubicBezTo>
                    <a:cubicBezTo>
                      <a:pt x="423" y="16"/>
                      <a:pt x="408" y="0"/>
                      <a:pt x="388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15" y="0"/>
                      <a:pt x="0" y="16"/>
                      <a:pt x="0" y="36"/>
                    </a:cubicBezTo>
                    <a:cubicBezTo>
                      <a:pt x="0" y="1201"/>
                      <a:pt x="0" y="1201"/>
                      <a:pt x="0" y="1201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1" name="Freeform 53">
                <a:extLst>
                  <a:ext uri="{FF2B5EF4-FFF2-40B4-BE49-F238E27FC236}">
                    <a16:creationId xmlns:a16="http://schemas.microsoft.com/office/drawing/2014/main" id="{C16B3D9E-B83A-487A-8E54-EACFFEACA4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2200" y="2160588"/>
                <a:ext cx="1063625" cy="2124075"/>
              </a:xfrm>
              <a:custGeom>
                <a:avLst/>
                <a:gdLst>
                  <a:gd name="T0" fmla="*/ 494 w 494"/>
                  <a:gd name="T1" fmla="*/ 36 h 989"/>
                  <a:gd name="T2" fmla="*/ 494 w 494"/>
                  <a:gd name="T3" fmla="*/ 989 h 989"/>
                  <a:gd name="T4" fmla="*/ 35 w 494"/>
                  <a:gd name="T5" fmla="*/ 989 h 989"/>
                  <a:gd name="T6" fmla="*/ 0 w 494"/>
                  <a:gd name="T7" fmla="*/ 954 h 989"/>
                  <a:gd name="T8" fmla="*/ 0 w 494"/>
                  <a:gd name="T9" fmla="*/ 36 h 989"/>
                  <a:gd name="T10" fmla="*/ 35 w 494"/>
                  <a:gd name="T11" fmla="*/ 0 h 989"/>
                  <a:gd name="T12" fmla="*/ 459 w 494"/>
                  <a:gd name="T13" fmla="*/ 0 h 989"/>
                  <a:gd name="T14" fmla="*/ 494 w 494"/>
                  <a:gd name="T15" fmla="*/ 36 h 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4" h="989">
                    <a:moveTo>
                      <a:pt x="494" y="36"/>
                    </a:moveTo>
                    <a:cubicBezTo>
                      <a:pt x="494" y="989"/>
                      <a:pt x="494" y="989"/>
                      <a:pt x="494" y="989"/>
                    </a:cubicBezTo>
                    <a:cubicBezTo>
                      <a:pt x="35" y="989"/>
                      <a:pt x="35" y="989"/>
                      <a:pt x="35" y="989"/>
                    </a:cubicBezTo>
                    <a:cubicBezTo>
                      <a:pt x="15" y="989"/>
                      <a:pt x="0" y="973"/>
                      <a:pt x="0" y="954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459" y="0"/>
                      <a:pt x="459" y="0"/>
                      <a:pt x="459" y="0"/>
                    </a:cubicBezTo>
                    <a:cubicBezTo>
                      <a:pt x="478" y="0"/>
                      <a:pt x="494" y="16"/>
                      <a:pt x="494" y="36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2" name="Freeform 54">
                <a:extLst>
                  <a:ext uri="{FF2B5EF4-FFF2-40B4-BE49-F238E27FC236}">
                    <a16:creationId xmlns:a16="http://schemas.microsoft.com/office/drawing/2014/main" id="{D79BBF97-AF92-486D-8514-CE01F20579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7463" y="4763"/>
                <a:ext cx="677863" cy="412750"/>
              </a:xfrm>
              <a:custGeom>
                <a:avLst/>
                <a:gdLst>
                  <a:gd name="T0" fmla="*/ 135 w 315"/>
                  <a:gd name="T1" fmla="*/ 12 h 192"/>
                  <a:gd name="T2" fmla="*/ 5 w 315"/>
                  <a:gd name="T3" fmla="*/ 163 h 192"/>
                  <a:gd name="T4" fmla="*/ 3 w 315"/>
                  <a:gd name="T5" fmla="*/ 182 h 192"/>
                  <a:gd name="T6" fmla="*/ 19 w 315"/>
                  <a:gd name="T7" fmla="*/ 192 h 192"/>
                  <a:gd name="T8" fmla="*/ 296 w 315"/>
                  <a:gd name="T9" fmla="*/ 192 h 192"/>
                  <a:gd name="T10" fmla="*/ 312 w 315"/>
                  <a:gd name="T11" fmla="*/ 182 h 192"/>
                  <a:gd name="T12" fmla="*/ 310 w 315"/>
                  <a:gd name="T13" fmla="*/ 163 h 192"/>
                  <a:gd name="T14" fmla="*/ 189 w 315"/>
                  <a:gd name="T15" fmla="*/ 13 h 192"/>
                  <a:gd name="T16" fmla="*/ 162 w 315"/>
                  <a:gd name="T17" fmla="*/ 0 h 192"/>
                  <a:gd name="T18" fmla="*/ 135 w 315"/>
                  <a:gd name="T19" fmla="*/ 1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5" h="192">
                    <a:moveTo>
                      <a:pt x="135" y="12"/>
                    </a:moveTo>
                    <a:cubicBezTo>
                      <a:pt x="5" y="163"/>
                      <a:pt x="5" y="163"/>
                      <a:pt x="5" y="163"/>
                    </a:cubicBezTo>
                    <a:cubicBezTo>
                      <a:pt x="1" y="168"/>
                      <a:pt x="0" y="176"/>
                      <a:pt x="3" y="182"/>
                    </a:cubicBezTo>
                    <a:cubicBezTo>
                      <a:pt x="6" y="188"/>
                      <a:pt x="12" y="192"/>
                      <a:pt x="19" y="192"/>
                    </a:cubicBezTo>
                    <a:cubicBezTo>
                      <a:pt x="296" y="192"/>
                      <a:pt x="296" y="192"/>
                      <a:pt x="296" y="192"/>
                    </a:cubicBezTo>
                    <a:cubicBezTo>
                      <a:pt x="303" y="192"/>
                      <a:pt x="309" y="188"/>
                      <a:pt x="312" y="182"/>
                    </a:cubicBezTo>
                    <a:cubicBezTo>
                      <a:pt x="315" y="176"/>
                      <a:pt x="314" y="169"/>
                      <a:pt x="310" y="163"/>
                    </a:cubicBezTo>
                    <a:cubicBezTo>
                      <a:pt x="189" y="13"/>
                      <a:pt x="189" y="13"/>
                      <a:pt x="189" y="13"/>
                    </a:cubicBezTo>
                    <a:cubicBezTo>
                      <a:pt x="183" y="5"/>
                      <a:pt x="173" y="0"/>
                      <a:pt x="162" y="0"/>
                    </a:cubicBezTo>
                    <a:cubicBezTo>
                      <a:pt x="152" y="0"/>
                      <a:pt x="142" y="4"/>
                      <a:pt x="135" y="12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3" name="Freeform 55">
                <a:extLst>
                  <a:ext uri="{FF2B5EF4-FFF2-40B4-BE49-F238E27FC236}">
                    <a16:creationId xmlns:a16="http://schemas.microsoft.com/office/drawing/2014/main" id="{DAE68D75-1734-493C-A2D9-2E5F2BDE09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1933575"/>
                <a:ext cx="150813" cy="304800"/>
              </a:xfrm>
              <a:custGeom>
                <a:avLst/>
                <a:gdLst>
                  <a:gd name="T0" fmla="*/ 35 w 70"/>
                  <a:gd name="T1" fmla="*/ 142 h 142"/>
                  <a:gd name="T2" fmla="*/ 0 w 70"/>
                  <a:gd name="T3" fmla="*/ 106 h 142"/>
                  <a:gd name="T4" fmla="*/ 0 w 70"/>
                  <a:gd name="T5" fmla="*/ 36 h 142"/>
                  <a:gd name="T6" fmla="*/ 35 w 70"/>
                  <a:gd name="T7" fmla="*/ 0 h 142"/>
                  <a:gd name="T8" fmla="*/ 70 w 70"/>
                  <a:gd name="T9" fmla="*/ 36 h 142"/>
                  <a:gd name="T10" fmla="*/ 70 w 70"/>
                  <a:gd name="T11" fmla="*/ 106 h 142"/>
                  <a:gd name="T12" fmla="*/ 35 w 70"/>
                  <a:gd name="T13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2">
                    <a:moveTo>
                      <a:pt x="35" y="142"/>
                    </a:moveTo>
                    <a:cubicBezTo>
                      <a:pt x="15" y="142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2"/>
                      <a:pt x="35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4" name="Freeform 56">
                <a:extLst>
                  <a:ext uri="{FF2B5EF4-FFF2-40B4-BE49-F238E27FC236}">
                    <a16:creationId xmlns:a16="http://schemas.microsoft.com/office/drawing/2014/main" id="{BB78F548-9E76-4C2B-ABF9-9CADA0254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1933575"/>
                <a:ext cx="150813" cy="304800"/>
              </a:xfrm>
              <a:custGeom>
                <a:avLst/>
                <a:gdLst>
                  <a:gd name="T0" fmla="*/ 35 w 70"/>
                  <a:gd name="T1" fmla="*/ 142 h 142"/>
                  <a:gd name="T2" fmla="*/ 0 w 70"/>
                  <a:gd name="T3" fmla="*/ 106 h 142"/>
                  <a:gd name="T4" fmla="*/ 0 w 70"/>
                  <a:gd name="T5" fmla="*/ 36 h 142"/>
                  <a:gd name="T6" fmla="*/ 35 w 70"/>
                  <a:gd name="T7" fmla="*/ 0 h 142"/>
                  <a:gd name="T8" fmla="*/ 70 w 70"/>
                  <a:gd name="T9" fmla="*/ 36 h 142"/>
                  <a:gd name="T10" fmla="*/ 70 w 70"/>
                  <a:gd name="T11" fmla="*/ 106 h 142"/>
                  <a:gd name="T12" fmla="*/ 35 w 70"/>
                  <a:gd name="T13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2">
                    <a:moveTo>
                      <a:pt x="35" y="142"/>
                    </a:moveTo>
                    <a:cubicBezTo>
                      <a:pt x="16" y="142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5" y="142"/>
                      <a:pt x="35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5" name="Freeform 57">
                <a:extLst>
                  <a:ext uri="{FF2B5EF4-FFF2-40B4-BE49-F238E27FC236}">
                    <a16:creationId xmlns:a16="http://schemas.microsoft.com/office/drawing/2014/main" id="{A2F1F2FE-5554-4F50-800A-FD68B2F726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238918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6 h 141"/>
                  <a:gd name="T6" fmla="*/ 35 w 70"/>
                  <a:gd name="T7" fmla="*/ 0 h 141"/>
                  <a:gd name="T8" fmla="*/ 70 w 70"/>
                  <a:gd name="T9" fmla="*/ 36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6" name="Freeform 58">
                <a:extLst>
                  <a:ext uri="{FF2B5EF4-FFF2-40B4-BE49-F238E27FC236}">
                    <a16:creationId xmlns:a16="http://schemas.microsoft.com/office/drawing/2014/main" id="{2DF0BB15-C98C-4AA8-8CA4-6C0277353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238918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6 h 141"/>
                  <a:gd name="T6" fmla="*/ 35 w 70"/>
                  <a:gd name="T7" fmla="*/ 0 h 141"/>
                  <a:gd name="T8" fmla="*/ 70 w 70"/>
                  <a:gd name="T9" fmla="*/ 36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5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7" name="Freeform 59">
                <a:extLst>
                  <a:ext uri="{FF2B5EF4-FFF2-40B4-BE49-F238E27FC236}">
                    <a16:creationId xmlns:a16="http://schemas.microsoft.com/office/drawing/2014/main" id="{EE60964F-B5B5-4F96-973D-102C0B2B7B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2843213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8" name="Freeform 60">
                <a:extLst>
                  <a:ext uri="{FF2B5EF4-FFF2-40B4-BE49-F238E27FC236}">
                    <a16:creationId xmlns:a16="http://schemas.microsoft.com/office/drawing/2014/main" id="{E5B50DB9-F2F4-484E-AABB-4522A2082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2843213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5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69" name="Freeform 61">
                <a:extLst>
                  <a:ext uri="{FF2B5EF4-FFF2-40B4-BE49-F238E27FC236}">
                    <a16:creationId xmlns:a16="http://schemas.microsoft.com/office/drawing/2014/main" id="{8676B9B8-141E-4216-B1D3-36E4741E2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3298825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0" name="Freeform 62">
                <a:extLst>
                  <a:ext uri="{FF2B5EF4-FFF2-40B4-BE49-F238E27FC236}">
                    <a16:creationId xmlns:a16="http://schemas.microsoft.com/office/drawing/2014/main" id="{002850B2-BA1F-4C32-9F9A-C4B9F8E54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3298825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6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5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1" name="Freeform 63">
                <a:extLst>
                  <a:ext uri="{FF2B5EF4-FFF2-40B4-BE49-F238E27FC236}">
                    <a16:creationId xmlns:a16="http://schemas.microsoft.com/office/drawing/2014/main" id="{A58B6B84-E501-4DF7-A81A-D6728BB756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375443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2" name="Freeform 64">
                <a:extLst>
                  <a:ext uri="{FF2B5EF4-FFF2-40B4-BE49-F238E27FC236}">
                    <a16:creationId xmlns:a16="http://schemas.microsoft.com/office/drawing/2014/main" id="{003E4711-3EFB-4677-82DB-8F26DFA334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375443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6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5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3" name="Freeform 65">
                <a:extLst>
                  <a:ext uri="{FF2B5EF4-FFF2-40B4-BE49-F238E27FC236}">
                    <a16:creationId xmlns:a16="http://schemas.microsoft.com/office/drawing/2014/main" id="{54EDBF45-9B95-4F97-85C9-CFCBF0F55A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0800" y="238918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6 h 141"/>
                  <a:gd name="T6" fmla="*/ 35 w 70"/>
                  <a:gd name="T7" fmla="*/ 0 h 141"/>
                  <a:gd name="T8" fmla="*/ 70 w 70"/>
                  <a:gd name="T9" fmla="*/ 36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4" name="Freeform 66">
                <a:extLst>
                  <a:ext uri="{FF2B5EF4-FFF2-40B4-BE49-F238E27FC236}">
                    <a16:creationId xmlns:a16="http://schemas.microsoft.com/office/drawing/2014/main" id="{001C1134-072F-44D2-8B62-8F213B3EA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7813" y="1630363"/>
                <a:ext cx="152400" cy="303213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5 h 141"/>
                  <a:gd name="T6" fmla="*/ 36 w 71"/>
                  <a:gd name="T7" fmla="*/ 0 h 141"/>
                  <a:gd name="T8" fmla="*/ 71 w 71"/>
                  <a:gd name="T9" fmla="*/ 35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5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6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5" name="Freeform 67">
                <a:extLst>
                  <a:ext uri="{FF2B5EF4-FFF2-40B4-BE49-F238E27FC236}">
                    <a16:creationId xmlns:a16="http://schemas.microsoft.com/office/drawing/2014/main" id="{665703C5-E921-4704-B9AB-88893A8A85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7813" y="569913"/>
                <a:ext cx="152400" cy="303213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5 h 141"/>
                  <a:gd name="T6" fmla="*/ 36 w 71"/>
                  <a:gd name="T7" fmla="*/ 0 h 141"/>
                  <a:gd name="T8" fmla="*/ 71 w 71"/>
                  <a:gd name="T9" fmla="*/ 35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5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5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6" name="Freeform 68">
                <a:extLst>
                  <a:ext uri="{FF2B5EF4-FFF2-40B4-BE49-F238E27FC236}">
                    <a16:creationId xmlns:a16="http://schemas.microsoft.com/office/drawing/2014/main" id="{42FB399A-662E-40A5-9FD0-2E62D77D7A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825" y="2389188"/>
                <a:ext cx="153988" cy="301625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6 h 141"/>
                  <a:gd name="T6" fmla="*/ 36 w 71"/>
                  <a:gd name="T7" fmla="*/ 0 h 141"/>
                  <a:gd name="T8" fmla="*/ 71 w 71"/>
                  <a:gd name="T9" fmla="*/ 36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6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6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7" name="Freeform 69">
                <a:extLst>
                  <a:ext uri="{FF2B5EF4-FFF2-40B4-BE49-F238E27FC236}">
                    <a16:creationId xmlns:a16="http://schemas.microsoft.com/office/drawing/2014/main" id="{6293E8DB-63C0-446E-90CA-9CCC012D66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0800" y="2843213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8" name="Freeform 70">
                <a:extLst>
                  <a:ext uri="{FF2B5EF4-FFF2-40B4-BE49-F238E27FC236}">
                    <a16:creationId xmlns:a16="http://schemas.microsoft.com/office/drawing/2014/main" id="{2C797C2A-960D-473C-B7EE-BFBF5068B4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825" y="2843213"/>
                <a:ext cx="153988" cy="303213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5 h 141"/>
                  <a:gd name="T6" fmla="*/ 36 w 71"/>
                  <a:gd name="T7" fmla="*/ 0 h 141"/>
                  <a:gd name="T8" fmla="*/ 71 w 71"/>
                  <a:gd name="T9" fmla="*/ 35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5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6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79" name="Freeform 71">
                <a:extLst>
                  <a:ext uri="{FF2B5EF4-FFF2-40B4-BE49-F238E27FC236}">
                    <a16:creationId xmlns:a16="http://schemas.microsoft.com/office/drawing/2014/main" id="{C9A3E86E-E9A9-4154-AA6C-2908FE096A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0800" y="3298825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0" name="Freeform 72">
                <a:extLst>
                  <a:ext uri="{FF2B5EF4-FFF2-40B4-BE49-F238E27FC236}">
                    <a16:creationId xmlns:a16="http://schemas.microsoft.com/office/drawing/2014/main" id="{6CDCC290-C972-4118-B7D1-1104F17FD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825" y="3298825"/>
                <a:ext cx="153988" cy="303213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5 h 141"/>
                  <a:gd name="T6" fmla="*/ 36 w 71"/>
                  <a:gd name="T7" fmla="*/ 0 h 141"/>
                  <a:gd name="T8" fmla="*/ 71 w 71"/>
                  <a:gd name="T9" fmla="*/ 35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5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5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1" name="Freeform 73">
                <a:extLst>
                  <a:ext uri="{FF2B5EF4-FFF2-40B4-BE49-F238E27FC236}">
                    <a16:creationId xmlns:a16="http://schemas.microsoft.com/office/drawing/2014/main" id="{F31E1618-B843-41E0-8514-9D33665624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41613" y="3829050"/>
                <a:ext cx="303213" cy="455613"/>
              </a:xfrm>
              <a:custGeom>
                <a:avLst/>
                <a:gdLst>
                  <a:gd name="T0" fmla="*/ 35 w 141"/>
                  <a:gd name="T1" fmla="*/ 0 h 212"/>
                  <a:gd name="T2" fmla="*/ 106 w 141"/>
                  <a:gd name="T3" fmla="*/ 0 h 212"/>
                  <a:gd name="T4" fmla="*/ 141 w 141"/>
                  <a:gd name="T5" fmla="*/ 35 h 212"/>
                  <a:gd name="T6" fmla="*/ 141 w 141"/>
                  <a:gd name="T7" fmla="*/ 212 h 212"/>
                  <a:gd name="T8" fmla="*/ 0 w 141"/>
                  <a:gd name="T9" fmla="*/ 212 h 212"/>
                  <a:gd name="T10" fmla="*/ 0 w 141"/>
                  <a:gd name="T11" fmla="*/ 35 h 212"/>
                  <a:gd name="T12" fmla="*/ 35 w 141"/>
                  <a:gd name="T13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1" h="212">
                    <a:moveTo>
                      <a:pt x="35" y="0"/>
                    </a:moveTo>
                    <a:cubicBezTo>
                      <a:pt x="106" y="0"/>
                      <a:pt x="106" y="0"/>
                      <a:pt x="106" y="0"/>
                    </a:cubicBezTo>
                    <a:cubicBezTo>
                      <a:pt x="126" y="0"/>
                      <a:pt x="141" y="16"/>
                      <a:pt x="141" y="35"/>
                    </a:cubicBezTo>
                    <a:cubicBezTo>
                      <a:pt x="141" y="212"/>
                      <a:pt x="141" y="212"/>
                      <a:pt x="141" y="212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2" name="Freeform 74">
                <a:extLst>
                  <a:ext uri="{FF2B5EF4-FFF2-40B4-BE49-F238E27FC236}">
                    <a16:creationId xmlns:a16="http://schemas.microsoft.com/office/drawing/2014/main" id="{F8BE74C5-1F2F-45CC-A0F0-F4727CB3B6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4425" y="2919413"/>
                <a:ext cx="228600" cy="152400"/>
              </a:xfrm>
              <a:custGeom>
                <a:avLst/>
                <a:gdLst>
                  <a:gd name="T0" fmla="*/ 71 w 106"/>
                  <a:gd name="T1" fmla="*/ 71 h 71"/>
                  <a:gd name="T2" fmla="*/ 35 w 106"/>
                  <a:gd name="T3" fmla="*/ 71 h 71"/>
                  <a:gd name="T4" fmla="*/ 0 w 106"/>
                  <a:gd name="T5" fmla="*/ 36 h 71"/>
                  <a:gd name="T6" fmla="*/ 35 w 106"/>
                  <a:gd name="T7" fmla="*/ 0 h 71"/>
                  <a:gd name="T8" fmla="*/ 71 w 106"/>
                  <a:gd name="T9" fmla="*/ 0 h 71"/>
                  <a:gd name="T10" fmla="*/ 106 w 106"/>
                  <a:gd name="T11" fmla="*/ 36 h 71"/>
                  <a:gd name="T12" fmla="*/ 71 w 106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71">
                    <a:moveTo>
                      <a:pt x="71" y="71"/>
                    </a:moveTo>
                    <a:cubicBezTo>
                      <a:pt x="35" y="71"/>
                      <a:pt x="35" y="71"/>
                      <a:pt x="35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0" y="0"/>
                      <a:pt x="106" y="16"/>
                      <a:pt x="106" y="36"/>
                    </a:cubicBezTo>
                    <a:cubicBezTo>
                      <a:pt x="106" y="55"/>
                      <a:pt x="90" y="71"/>
                      <a:pt x="71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3" name="Freeform 75">
                <a:extLst>
                  <a:ext uri="{FF2B5EF4-FFF2-40B4-BE49-F238E27FC236}">
                    <a16:creationId xmlns:a16="http://schemas.microsoft.com/office/drawing/2014/main" id="{2782A147-B683-4387-BE0D-0C4CA1D560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4425" y="3224213"/>
                <a:ext cx="228600" cy="149225"/>
              </a:xfrm>
              <a:custGeom>
                <a:avLst/>
                <a:gdLst>
                  <a:gd name="T0" fmla="*/ 71 w 106"/>
                  <a:gd name="T1" fmla="*/ 70 h 70"/>
                  <a:gd name="T2" fmla="*/ 35 w 106"/>
                  <a:gd name="T3" fmla="*/ 70 h 70"/>
                  <a:gd name="T4" fmla="*/ 0 w 106"/>
                  <a:gd name="T5" fmla="*/ 35 h 70"/>
                  <a:gd name="T6" fmla="*/ 35 w 106"/>
                  <a:gd name="T7" fmla="*/ 0 h 70"/>
                  <a:gd name="T8" fmla="*/ 71 w 106"/>
                  <a:gd name="T9" fmla="*/ 0 h 70"/>
                  <a:gd name="T10" fmla="*/ 106 w 106"/>
                  <a:gd name="T11" fmla="*/ 35 h 70"/>
                  <a:gd name="T12" fmla="*/ 71 w 106"/>
                  <a:gd name="T13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70">
                    <a:moveTo>
                      <a:pt x="71" y="70"/>
                    </a:moveTo>
                    <a:cubicBezTo>
                      <a:pt x="35" y="70"/>
                      <a:pt x="35" y="70"/>
                      <a:pt x="35" y="70"/>
                    </a:cubicBezTo>
                    <a:cubicBezTo>
                      <a:pt x="16" y="70"/>
                      <a:pt x="0" y="54"/>
                      <a:pt x="0" y="35"/>
                    </a:cubicBezTo>
                    <a:cubicBezTo>
                      <a:pt x="0" y="15"/>
                      <a:pt x="16" y="0"/>
                      <a:pt x="35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0" y="0"/>
                      <a:pt x="106" y="15"/>
                      <a:pt x="106" y="35"/>
                    </a:cubicBezTo>
                    <a:cubicBezTo>
                      <a:pt x="106" y="54"/>
                      <a:pt x="90" y="70"/>
                      <a:pt x="71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4" name="Freeform 76">
                <a:extLst>
                  <a:ext uri="{FF2B5EF4-FFF2-40B4-BE49-F238E27FC236}">
                    <a16:creationId xmlns:a16="http://schemas.microsoft.com/office/drawing/2014/main" id="{0555BAE6-67FE-4A09-ACC8-9B3854451F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4425" y="3525838"/>
                <a:ext cx="228600" cy="152400"/>
              </a:xfrm>
              <a:custGeom>
                <a:avLst/>
                <a:gdLst>
                  <a:gd name="T0" fmla="*/ 71 w 106"/>
                  <a:gd name="T1" fmla="*/ 71 h 71"/>
                  <a:gd name="T2" fmla="*/ 35 w 106"/>
                  <a:gd name="T3" fmla="*/ 71 h 71"/>
                  <a:gd name="T4" fmla="*/ 0 w 106"/>
                  <a:gd name="T5" fmla="*/ 35 h 71"/>
                  <a:gd name="T6" fmla="*/ 35 w 106"/>
                  <a:gd name="T7" fmla="*/ 0 h 71"/>
                  <a:gd name="T8" fmla="*/ 71 w 106"/>
                  <a:gd name="T9" fmla="*/ 0 h 71"/>
                  <a:gd name="T10" fmla="*/ 106 w 106"/>
                  <a:gd name="T11" fmla="*/ 35 h 71"/>
                  <a:gd name="T12" fmla="*/ 71 w 106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71">
                    <a:moveTo>
                      <a:pt x="71" y="71"/>
                    </a:moveTo>
                    <a:cubicBezTo>
                      <a:pt x="35" y="71"/>
                      <a:pt x="35" y="71"/>
                      <a:pt x="35" y="71"/>
                    </a:cubicBezTo>
                    <a:cubicBezTo>
                      <a:pt x="16" y="71"/>
                      <a:pt x="0" y="5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0" y="0"/>
                      <a:pt x="106" y="16"/>
                      <a:pt x="106" y="35"/>
                    </a:cubicBezTo>
                    <a:cubicBezTo>
                      <a:pt x="106" y="55"/>
                      <a:pt x="90" y="71"/>
                      <a:pt x="71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5" name="Freeform 77">
                <a:extLst>
                  <a:ext uri="{FF2B5EF4-FFF2-40B4-BE49-F238E27FC236}">
                    <a16:creationId xmlns:a16="http://schemas.microsoft.com/office/drawing/2014/main" id="{8F348F79-1CF2-4894-9122-4B830248D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4425" y="3829050"/>
                <a:ext cx="228600" cy="152400"/>
              </a:xfrm>
              <a:custGeom>
                <a:avLst/>
                <a:gdLst>
                  <a:gd name="T0" fmla="*/ 71 w 106"/>
                  <a:gd name="T1" fmla="*/ 71 h 71"/>
                  <a:gd name="T2" fmla="*/ 35 w 106"/>
                  <a:gd name="T3" fmla="*/ 71 h 71"/>
                  <a:gd name="T4" fmla="*/ 0 w 106"/>
                  <a:gd name="T5" fmla="*/ 35 h 71"/>
                  <a:gd name="T6" fmla="*/ 35 w 106"/>
                  <a:gd name="T7" fmla="*/ 0 h 71"/>
                  <a:gd name="T8" fmla="*/ 71 w 106"/>
                  <a:gd name="T9" fmla="*/ 0 h 71"/>
                  <a:gd name="T10" fmla="*/ 106 w 106"/>
                  <a:gd name="T11" fmla="*/ 35 h 71"/>
                  <a:gd name="T12" fmla="*/ 71 w 106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71">
                    <a:moveTo>
                      <a:pt x="71" y="71"/>
                    </a:moveTo>
                    <a:cubicBezTo>
                      <a:pt x="35" y="71"/>
                      <a:pt x="35" y="71"/>
                      <a:pt x="35" y="71"/>
                    </a:cubicBezTo>
                    <a:cubicBezTo>
                      <a:pt x="16" y="71"/>
                      <a:pt x="0" y="5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0" y="0"/>
                      <a:pt x="106" y="16"/>
                      <a:pt x="106" y="35"/>
                    </a:cubicBezTo>
                    <a:cubicBezTo>
                      <a:pt x="106" y="55"/>
                      <a:pt x="90" y="71"/>
                      <a:pt x="71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6" name="Freeform 78">
                <a:extLst>
                  <a:ext uri="{FF2B5EF4-FFF2-40B4-BE49-F238E27FC236}">
                    <a16:creationId xmlns:a16="http://schemas.microsoft.com/office/drawing/2014/main" id="{D7554A38-CAE4-4B1C-A42C-77AD504F7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2995613"/>
                <a:ext cx="373063" cy="150813"/>
              </a:xfrm>
              <a:custGeom>
                <a:avLst/>
                <a:gdLst>
                  <a:gd name="T0" fmla="*/ 138 w 173"/>
                  <a:gd name="T1" fmla="*/ 70 h 70"/>
                  <a:gd name="T2" fmla="*/ 36 w 173"/>
                  <a:gd name="T3" fmla="*/ 70 h 70"/>
                  <a:gd name="T4" fmla="*/ 0 w 173"/>
                  <a:gd name="T5" fmla="*/ 35 h 70"/>
                  <a:gd name="T6" fmla="*/ 36 w 173"/>
                  <a:gd name="T7" fmla="*/ 0 h 70"/>
                  <a:gd name="T8" fmla="*/ 138 w 173"/>
                  <a:gd name="T9" fmla="*/ 0 h 70"/>
                  <a:gd name="T10" fmla="*/ 173 w 173"/>
                  <a:gd name="T11" fmla="*/ 35 h 70"/>
                  <a:gd name="T12" fmla="*/ 138 w 173"/>
                  <a:gd name="T13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0">
                    <a:moveTo>
                      <a:pt x="138" y="70"/>
                    </a:moveTo>
                    <a:cubicBezTo>
                      <a:pt x="36" y="70"/>
                      <a:pt x="36" y="70"/>
                      <a:pt x="36" y="70"/>
                    </a:cubicBezTo>
                    <a:cubicBezTo>
                      <a:pt x="16" y="70"/>
                      <a:pt x="0" y="5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5"/>
                    </a:cubicBezTo>
                    <a:cubicBezTo>
                      <a:pt x="173" y="55"/>
                      <a:pt x="158" y="70"/>
                      <a:pt x="138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7" name="Freeform 79">
                <a:extLst>
                  <a:ext uri="{FF2B5EF4-FFF2-40B4-BE49-F238E27FC236}">
                    <a16:creationId xmlns:a16="http://schemas.microsoft.com/office/drawing/2014/main" id="{C0772E98-4BE1-4330-B314-53F67257E1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2690813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6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6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6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8" name="Freeform 80">
                <a:extLst>
                  <a:ext uri="{FF2B5EF4-FFF2-40B4-BE49-F238E27FC236}">
                    <a16:creationId xmlns:a16="http://schemas.microsoft.com/office/drawing/2014/main" id="{456C639B-D30F-4069-AFB9-C667D8BC65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2389188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6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6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6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89" name="Freeform 81">
                <a:extLst>
                  <a:ext uri="{FF2B5EF4-FFF2-40B4-BE49-F238E27FC236}">
                    <a16:creationId xmlns:a16="http://schemas.microsoft.com/office/drawing/2014/main" id="{B9179280-AAB3-476F-AD63-9E2A5E6DB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3298825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5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5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5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0" name="Freeform 82">
                <a:extLst>
                  <a:ext uri="{FF2B5EF4-FFF2-40B4-BE49-F238E27FC236}">
                    <a16:creationId xmlns:a16="http://schemas.microsoft.com/office/drawing/2014/main" id="{7517DEEF-C1F4-4438-94D4-3737446FC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3602038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6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6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6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1" name="Freeform 83">
                <a:extLst>
                  <a:ext uri="{FF2B5EF4-FFF2-40B4-BE49-F238E27FC236}">
                    <a16:creationId xmlns:a16="http://schemas.microsoft.com/office/drawing/2014/main" id="{F580B609-9B50-4155-8CCB-6D8217336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3903663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6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6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6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2" name="Freeform 84">
                <a:extLst>
                  <a:ext uri="{FF2B5EF4-FFF2-40B4-BE49-F238E27FC236}">
                    <a16:creationId xmlns:a16="http://schemas.microsoft.com/office/drawing/2014/main" id="{83BC2080-36BC-4CF6-A27C-22DF251FAB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3838" y="2914650"/>
                <a:ext cx="155575" cy="157163"/>
              </a:xfrm>
              <a:custGeom>
                <a:avLst/>
                <a:gdLst>
                  <a:gd name="T0" fmla="*/ 36 w 72"/>
                  <a:gd name="T1" fmla="*/ 73 h 73"/>
                  <a:gd name="T2" fmla="*/ 22 w 72"/>
                  <a:gd name="T3" fmla="*/ 70 h 73"/>
                  <a:gd name="T4" fmla="*/ 11 w 72"/>
                  <a:gd name="T5" fmla="*/ 63 h 73"/>
                  <a:gd name="T6" fmla="*/ 0 w 72"/>
                  <a:gd name="T7" fmla="*/ 38 h 73"/>
                  <a:gd name="T8" fmla="*/ 3 w 72"/>
                  <a:gd name="T9" fmla="*/ 24 h 73"/>
                  <a:gd name="T10" fmla="*/ 11 w 72"/>
                  <a:gd name="T11" fmla="*/ 13 h 73"/>
                  <a:gd name="T12" fmla="*/ 61 w 72"/>
                  <a:gd name="T13" fmla="*/ 13 h 73"/>
                  <a:gd name="T14" fmla="*/ 68 w 72"/>
                  <a:gd name="T15" fmla="*/ 24 h 73"/>
                  <a:gd name="T16" fmla="*/ 68 w 72"/>
                  <a:gd name="T17" fmla="*/ 51 h 73"/>
                  <a:gd name="T18" fmla="*/ 61 w 72"/>
                  <a:gd name="T19" fmla="*/ 63 h 73"/>
                  <a:gd name="T20" fmla="*/ 36 w 72"/>
                  <a:gd name="T21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73">
                    <a:moveTo>
                      <a:pt x="36" y="73"/>
                    </a:moveTo>
                    <a:cubicBezTo>
                      <a:pt x="31" y="73"/>
                      <a:pt x="27" y="72"/>
                      <a:pt x="22" y="70"/>
                    </a:cubicBezTo>
                    <a:cubicBezTo>
                      <a:pt x="18" y="68"/>
                      <a:pt x="14" y="66"/>
                      <a:pt x="11" y="63"/>
                    </a:cubicBezTo>
                    <a:cubicBezTo>
                      <a:pt x="4" y="56"/>
                      <a:pt x="1" y="47"/>
                      <a:pt x="0" y="38"/>
                    </a:cubicBezTo>
                    <a:cubicBezTo>
                      <a:pt x="1" y="33"/>
                      <a:pt x="1" y="29"/>
                      <a:pt x="3" y="24"/>
                    </a:cubicBezTo>
                    <a:cubicBezTo>
                      <a:pt x="5" y="20"/>
                      <a:pt x="7" y="16"/>
                      <a:pt x="11" y="13"/>
                    </a:cubicBezTo>
                    <a:cubicBezTo>
                      <a:pt x="25" y="0"/>
                      <a:pt x="47" y="0"/>
                      <a:pt x="61" y="13"/>
                    </a:cubicBezTo>
                    <a:cubicBezTo>
                      <a:pt x="64" y="16"/>
                      <a:pt x="67" y="20"/>
                      <a:pt x="68" y="24"/>
                    </a:cubicBezTo>
                    <a:cubicBezTo>
                      <a:pt x="72" y="33"/>
                      <a:pt x="72" y="43"/>
                      <a:pt x="68" y="51"/>
                    </a:cubicBezTo>
                    <a:cubicBezTo>
                      <a:pt x="66" y="55"/>
                      <a:pt x="64" y="59"/>
                      <a:pt x="61" y="63"/>
                    </a:cubicBezTo>
                    <a:cubicBezTo>
                      <a:pt x="54" y="69"/>
                      <a:pt x="45" y="73"/>
                      <a:pt x="36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3" name="Freeform 85">
                <a:extLst>
                  <a:ext uri="{FF2B5EF4-FFF2-40B4-BE49-F238E27FC236}">
                    <a16:creationId xmlns:a16="http://schemas.microsoft.com/office/drawing/2014/main" id="{24DE015F-008B-47BD-9121-F999BC31D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3838" y="3219450"/>
                <a:ext cx="152400" cy="153988"/>
              </a:xfrm>
              <a:custGeom>
                <a:avLst/>
                <a:gdLst>
                  <a:gd name="T0" fmla="*/ 36 w 71"/>
                  <a:gd name="T1" fmla="*/ 72 h 72"/>
                  <a:gd name="T2" fmla="*/ 11 w 71"/>
                  <a:gd name="T3" fmla="*/ 62 h 72"/>
                  <a:gd name="T4" fmla="*/ 6 w 71"/>
                  <a:gd name="T5" fmla="*/ 57 h 72"/>
                  <a:gd name="T6" fmla="*/ 3 w 71"/>
                  <a:gd name="T7" fmla="*/ 50 h 72"/>
                  <a:gd name="T8" fmla="*/ 1 w 71"/>
                  <a:gd name="T9" fmla="*/ 44 h 72"/>
                  <a:gd name="T10" fmla="*/ 0 w 71"/>
                  <a:gd name="T11" fmla="*/ 37 h 72"/>
                  <a:gd name="T12" fmla="*/ 3 w 71"/>
                  <a:gd name="T13" fmla="*/ 24 h 72"/>
                  <a:gd name="T14" fmla="*/ 11 w 71"/>
                  <a:gd name="T15" fmla="*/ 12 h 72"/>
                  <a:gd name="T16" fmla="*/ 43 w 71"/>
                  <a:gd name="T17" fmla="*/ 2 h 72"/>
                  <a:gd name="T18" fmla="*/ 49 w 71"/>
                  <a:gd name="T19" fmla="*/ 4 h 72"/>
                  <a:gd name="T20" fmla="*/ 56 w 71"/>
                  <a:gd name="T21" fmla="*/ 8 h 72"/>
                  <a:gd name="T22" fmla="*/ 61 w 71"/>
                  <a:gd name="T23" fmla="*/ 12 h 72"/>
                  <a:gd name="T24" fmla="*/ 71 w 71"/>
                  <a:gd name="T25" fmla="*/ 37 h 72"/>
                  <a:gd name="T26" fmla="*/ 70 w 71"/>
                  <a:gd name="T27" fmla="*/ 44 h 72"/>
                  <a:gd name="T28" fmla="*/ 68 w 71"/>
                  <a:gd name="T29" fmla="*/ 50 h 72"/>
                  <a:gd name="T30" fmla="*/ 65 w 71"/>
                  <a:gd name="T31" fmla="*/ 57 h 72"/>
                  <a:gd name="T32" fmla="*/ 61 w 71"/>
                  <a:gd name="T33" fmla="*/ 62 h 72"/>
                  <a:gd name="T34" fmla="*/ 56 w 71"/>
                  <a:gd name="T35" fmla="*/ 66 h 72"/>
                  <a:gd name="T36" fmla="*/ 49 w 71"/>
                  <a:gd name="T37" fmla="*/ 69 h 72"/>
                  <a:gd name="T38" fmla="*/ 43 w 71"/>
                  <a:gd name="T39" fmla="*/ 72 h 72"/>
                  <a:gd name="T40" fmla="*/ 36 w 7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72">
                    <a:moveTo>
                      <a:pt x="36" y="72"/>
                    </a:moveTo>
                    <a:cubicBezTo>
                      <a:pt x="26" y="72"/>
                      <a:pt x="17" y="68"/>
                      <a:pt x="11" y="62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5" y="55"/>
                      <a:pt x="4" y="53"/>
                      <a:pt x="3" y="50"/>
                    </a:cubicBezTo>
                    <a:cubicBezTo>
                      <a:pt x="2" y="48"/>
                      <a:pt x="2" y="46"/>
                      <a:pt x="1" y="44"/>
                    </a:cubicBezTo>
                    <a:cubicBezTo>
                      <a:pt x="1" y="42"/>
                      <a:pt x="1" y="39"/>
                      <a:pt x="0" y="37"/>
                    </a:cubicBezTo>
                    <a:cubicBezTo>
                      <a:pt x="1" y="32"/>
                      <a:pt x="1" y="28"/>
                      <a:pt x="3" y="24"/>
                    </a:cubicBezTo>
                    <a:cubicBezTo>
                      <a:pt x="5" y="19"/>
                      <a:pt x="8" y="15"/>
                      <a:pt x="11" y="12"/>
                    </a:cubicBezTo>
                    <a:cubicBezTo>
                      <a:pt x="19" y="4"/>
                      <a:pt x="31" y="0"/>
                      <a:pt x="43" y="2"/>
                    </a:cubicBezTo>
                    <a:cubicBezTo>
                      <a:pt x="45" y="3"/>
                      <a:pt x="47" y="3"/>
                      <a:pt x="49" y="4"/>
                    </a:cubicBezTo>
                    <a:cubicBezTo>
                      <a:pt x="51" y="5"/>
                      <a:pt x="54" y="6"/>
                      <a:pt x="56" y="8"/>
                    </a:cubicBezTo>
                    <a:cubicBezTo>
                      <a:pt x="57" y="9"/>
                      <a:pt x="59" y="10"/>
                      <a:pt x="61" y="12"/>
                    </a:cubicBezTo>
                    <a:cubicBezTo>
                      <a:pt x="67" y="19"/>
                      <a:pt x="71" y="28"/>
                      <a:pt x="71" y="37"/>
                    </a:cubicBezTo>
                    <a:cubicBezTo>
                      <a:pt x="71" y="39"/>
                      <a:pt x="71" y="42"/>
                      <a:pt x="70" y="44"/>
                    </a:cubicBezTo>
                    <a:cubicBezTo>
                      <a:pt x="70" y="46"/>
                      <a:pt x="69" y="48"/>
                      <a:pt x="68" y="50"/>
                    </a:cubicBezTo>
                    <a:cubicBezTo>
                      <a:pt x="67" y="53"/>
                      <a:pt x="66" y="55"/>
                      <a:pt x="65" y="57"/>
                    </a:cubicBezTo>
                    <a:cubicBezTo>
                      <a:pt x="61" y="62"/>
                      <a:pt x="61" y="62"/>
                      <a:pt x="61" y="62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4" y="68"/>
                      <a:pt x="51" y="69"/>
                      <a:pt x="49" y="69"/>
                    </a:cubicBezTo>
                    <a:cubicBezTo>
                      <a:pt x="47" y="70"/>
                      <a:pt x="45" y="71"/>
                      <a:pt x="43" y="72"/>
                    </a:cubicBezTo>
                    <a:cubicBezTo>
                      <a:pt x="40" y="72"/>
                      <a:pt x="38" y="72"/>
                      <a:pt x="3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4" name="Freeform 86">
                <a:extLst>
                  <a:ext uri="{FF2B5EF4-FFF2-40B4-BE49-F238E27FC236}">
                    <a16:creationId xmlns:a16="http://schemas.microsoft.com/office/drawing/2014/main" id="{CF6B7E83-F429-4A79-9743-C578ACD08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7488" y="3522663"/>
                <a:ext cx="165100" cy="155575"/>
              </a:xfrm>
              <a:custGeom>
                <a:avLst/>
                <a:gdLst>
                  <a:gd name="T0" fmla="*/ 39 w 77"/>
                  <a:gd name="T1" fmla="*/ 73 h 73"/>
                  <a:gd name="T2" fmla="*/ 6 w 77"/>
                  <a:gd name="T3" fmla="*/ 51 h 73"/>
                  <a:gd name="T4" fmla="*/ 14 w 77"/>
                  <a:gd name="T5" fmla="*/ 12 h 73"/>
                  <a:gd name="T6" fmla="*/ 46 w 77"/>
                  <a:gd name="T7" fmla="*/ 3 h 73"/>
                  <a:gd name="T8" fmla="*/ 52 w 77"/>
                  <a:gd name="T9" fmla="*/ 5 h 73"/>
                  <a:gd name="T10" fmla="*/ 59 w 77"/>
                  <a:gd name="T11" fmla="*/ 8 h 73"/>
                  <a:gd name="T12" fmla="*/ 64 w 77"/>
                  <a:gd name="T13" fmla="*/ 12 h 73"/>
                  <a:gd name="T14" fmla="*/ 72 w 77"/>
                  <a:gd name="T15" fmla="*/ 51 h 73"/>
                  <a:gd name="T16" fmla="*/ 39 w 77"/>
                  <a:gd name="T17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" h="73">
                    <a:moveTo>
                      <a:pt x="39" y="73"/>
                    </a:moveTo>
                    <a:cubicBezTo>
                      <a:pt x="24" y="73"/>
                      <a:pt x="11" y="64"/>
                      <a:pt x="6" y="51"/>
                    </a:cubicBezTo>
                    <a:cubicBezTo>
                      <a:pt x="0" y="37"/>
                      <a:pt x="4" y="22"/>
                      <a:pt x="14" y="12"/>
                    </a:cubicBezTo>
                    <a:cubicBezTo>
                      <a:pt x="22" y="4"/>
                      <a:pt x="34" y="0"/>
                      <a:pt x="46" y="3"/>
                    </a:cubicBezTo>
                    <a:cubicBezTo>
                      <a:pt x="48" y="3"/>
                      <a:pt x="50" y="4"/>
                      <a:pt x="52" y="5"/>
                    </a:cubicBezTo>
                    <a:cubicBezTo>
                      <a:pt x="54" y="5"/>
                      <a:pt x="57" y="7"/>
                      <a:pt x="59" y="8"/>
                    </a:cubicBezTo>
                    <a:cubicBezTo>
                      <a:pt x="60" y="9"/>
                      <a:pt x="62" y="11"/>
                      <a:pt x="64" y="12"/>
                    </a:cubicBezTo>
                    <a:cubicBezTo>
                      <a:pt x="74" y="22"/>
                      <a:pt x="77" y="37"/>
                      <a:pt x="72" y="51"/>
                    </a:cubicBezTo>
                    <a:cubicBezTo>
                      <a:pt x="66" y="64"/>
                      <a:pt x="53" y="73"/>
                      <a:pt x="39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5" name="Freeform 87">
                <a:extLst>
                  <a:ext uri="{FF2B5EF4-FFF2-40B4-BE49-F238E27FC236}">
                    <a16:creationId xmlns:a16="http://schemas.microsoft.com/office/drawing/2014/main" id="{F40CAA24-BBFD-4F46-883B-36111CE952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2250" y="3822700"/>
                <a:ext cx="160338" cy="158750"/>
              </a:xfrm>
              <a:custGeom>
                <a:avLst/>
                <a:gdLst>
                  <a:gd name="T0" fmla="*/ 37 w 75"/>
                  <a:gd name="T1" fmla="*/ 74 h 74"/>
                  <a:gd name="T2" fmla="*/ 3 w 75"/>
                  <a:gd name="T3" fmla="*/ 45 h 74"/>
                  <a:gd name="T4" fmla="*/ 24 w 75"/>
                  <a:gd name="T5" fmla="*/ 6 h 74"/>
                  <a:gd name="T6" fmla="*/ 66 w 75"/>
                  <a:gd name="T7" fmla="*/ 19 h 74"/>
                  <a:gd name="T8" fmla="*/ 62 w 75"/>
                  <a:gd name="T9" fmla="*/ 64 h 74"/>
                  <a:gd name="T10" fmla="*/ 37 w 75"/>
                  <a:gd name="T11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" h="74">
                    <a:moveTo>
                      <a:pt x="37" y="74"/>
                    </a:moveTo>
                    <a:cubicBezTo>
                      <a:pt x="20" y="74"/>
                      <a:pt x="6" y="62"/>
                      <a:pt x="3" y="45"/>
                    </a:cubicBezTo>
                    <a:cubicBezTo>
                      <a:pt x="0" y="29"/>
                      <a:pt x="8" y="13"/>
                      <a:pt x="24" y="6"/>
                    </a:cubicBezTo>
                    <a:cubicBezTo>
                      <a:pt x="39" y="0"/>
                      <a:pt x="57" y="6"/>
                      <a:pt x="66" y="19"/>
                    </a:cubicBezTo>
                    <a:cubicBezTo>
                      <a:pt x="75" y="33"/>
                      <a:pt x="74" y="52"/>
                      <a:pt x="62" y="64"/>
                    </a:cubicBezTo>
                    <a:cubicBezTo>
                      <a:pt x="55" y="70"/>
                      <a:pt x="46" y="74"/>
                      <a:pt x="37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6" name="Oval 88">
                <a:extLst>
                  <a:ext uri="{FF2B5EF4-FFF2-40B4-BE49-F238E27FC236}">
                    <a16:creationId xmlns:a16="http://schemas.microsoft.com/office/drawing/2014/main" id="{E8B38016-A17C-4588-B0CD-44D6C7291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2389188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7" name="Oval 89">
                <a:extLst>
                  <a:ext uri="{FF2B5EF4-FFF2-40B4-BE49-F238E27FC236}">
                    <a16:creationId xmlns:a16="http://schemas.microsoft.com/office/drawing/2014/main" id="{1060C8D3-A98A-4F69-A9A1-6D5920E717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7813" y="1327150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8" name="Oval 90">
                <a:extLst>
                  <a:ext uri="{FF2B5EF4-FFF2-40B4-BE49-F238E27FC236}">
                    <a16:creationId xmlns:a16="http://schemas.microsoft.com/office/drawing/2014/main" id="{6749E4A7-9419-4D11-A8B0-41825232F3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2690813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299" name="Oval 91">
                <a:extLst>
                  <a:ext uri="{FF2B5EF4-FFF2-40B4-BE49-F238E27FC236}">
                    <a16:creationId xmlns:a16="http://schemas.microsoft.com/office/drawing/2014/main" id="{42C0CEDE-DFA8-4580-AB18-E3A7BAC43C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2995613"/>
                <a:ext cx="152400" cy="1508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00" name="Oval 92">
                <a:extLst>
                  <a:ext uri="{FF2B5EF4-FFF2-40B4-BE49-F238E27FC236}">
                    <a16:creationId xmlns:a16="http://schemas.microsoft.com/office/drawing/2014/main" id="{D827EF5F-281A-4EBD-813D-B15790618D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3298825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01" name="Oval 93">
                <a:extLst>
                  <a:ext uri="{FF2B5EF4-FFF2-40B4-BE49-F238E27FC236}">
                    <a16:creationId xmlns:a16="http://schemas.microsoft.com/office/drawing/2014/main" id="{62153CC3-A58F-4B02-9C05-0E62B27183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3602038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02" name="Oval 94">
                <a:extLst>
                  <a:ext uri="{FF2B5EF4-FFF2-40B4-BE49-F238E27FC236}">
                    <a16:creationId xmlns:a16="http://schemas.microsoft.com/office/drawing/2014/main" id="{3C45E057-10A4-41A5-8993-6495FFCF41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3903663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03" name="Freeform 95">
                <a:extLst>
                  <a:ext uri="{FF2B5EF4-FFF2-40B4-BE49-F238E27FC236}">
                    <a16:creationId xmlns:a16="http://schemas.microsoft.com/office/drawing/2014/main" id="{DFDA823A-9DC6-4D1B-8A1B-06FE0834AD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5825" y="2427288"/>
                <a:ext cx="989013" cy="303213"/>
              </a:xfrm>
              <a:custGeom>
                <a:avLst/>
                <a:gdLst>
                  <a:gd name="T0" fmla="*/ 459 w 459"/>
                  <a:gd name="T1" fmla="*/ 141 h 141"/>
                  <a:gd name="T2" fmla="*/ 0 w 459"/>
                  <a:gd name="T3" fmla="*/ 141 h 141"/>
                  <a:gd name="T4" fmla="*/ 16 w 459"/>
                  <a:gd name="T5" fmla="*/ 123 h 141"/>
                  <a:gd name="T6" fmla="*/ 112 w 459"/>
                  <a:gd name="T7" fmla="*/ 20 h 141"/>
                  <a:gd name="T8" fmla="*/ 158 w 459"/>
                  <a:gd name="T9" fmla="*/ 0 h 141"/>
                  <a:gd name="T10" fmla="*/ 300 w 459"/>
                  <a:gd name="T11" fmla="*/ 0 h 141"/>
                  <a:gd name="T12" fmla="*/ 347 w 459"/>
                  <a:gd name="T13" fmla="*/ 21 h 141"/>
                  <a:gd name="T14" fmla="*/ 443 w 459"/>
                  <a:gd name="T15" fmla="*/ 123 h 141"/>
                  <a:gd name="T16" fmla="*/ 459 w 459"/>
                  <a:gd name="T17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9" h="141">
                    <a:moveTo>
                      <a:pt x="459" y="141"/>
                    </a:moveTo>
                    <a:cubicBezTo>
                      <a:pt x="0" y="141"/>
                      <a:pt x="0" y="141"/>
                      <a:pt x="0" y="141"/>
                    </a:cubicBezTo>
                    <a:cubicBezTo>
                      <a:pt x="16" y="123"/>
                      <a:pt x="16" y="123"/>
                      <a:pt x="16" y="123"/>
                    </a:cubicBezTo>
                    <a:cubicBezTo>
                      <a:pt x="112" y="20"/>
                      <a:pt x="112" y="20"/>
                      <a:pt x="112" y="20"/>
                    </a:cubicBezTo>
                    <a:cubicBezTo>
                      <a:pt x="124" y="7"/>
                      <a:pt x="141" y="0"/>
                      <a:pt x="15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318" y="0"/>
                      <a:pt x="335" y="8"/>
                      <a:pt x="347" y="21"/>
                    </a:cubicBezTo>
                    <a:cubicBezTo>
                      <a:pt x="443" y="123"/>
                      <a:pt x="443" y="123"/>
                      <a:pt x="443" y="123"/>
                    </a:cubicBezTo>
                    <a:lnTo>
                      <a:pt x="459" y="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</p:grpSp>
        <p:grpSp>
          <p:nvGrpSpPr>
            <p:cNvPr id="305" name="Group 304">
              <a:extLst>
                <a:ext uri="{FF2B5EF4-FFF2-40B4-BE49-F238E27FC236}">
                  <a16:creationId xmlns:a16="http://schemas.microsoft.com/office/drawing/2014/main" id="{FE85F524-0706-42C4-990F-8DDAE89360BE}"/>
                </a:ext>
              </a:extLst>
            </p:cNvPr>
            <p:cNvGrpSpPr/>
            <p:nvPr/>
          </p:nvGrpSpPr>
          <p:grpSpPr>
            <a:xfrm>
              <a:off x="7994409" y="4153850"/>
              <a:ext cx="1846277" cy="1791779"/>
              <a:chOff x="4763" y="4763"/>
              <a:chExt cx="4410075" cy="427990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306" name="Freeform 45">
                <a:extLst>
                  <a:ext uri="{FF2B5EF4-FFF2-40B4-BE49-F238E27FC236}">
                    <a16:creationId xmlns:a16="http://schemas.microsoft.com/office/drawing/2014/main" id="{425C3E68-B57A-440D-97B6-7B08BC6704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3425" y="2690813"/>
                <a:ext cx="1141413" cy="1593850"/>
              </a:xfrm>
              <a:custGeom>
                <a:avLst/>
                <a:gdLst>
                  <a:gd name="T0" fmla="*/ 530 w 530"/>
                  <a:gd name="T1" fmla="*/ 18 h 742"/>
                  <a:gd name="T2" fmla="*/ 530 w 530"/>
                  <a:gd name="T3" fmla="*/ 707 h 742"/>
                  <a:gd name="T4" fmla="*/ 495 w 530"/>
                  <a:gd name="T5" fmla="*/ 742 h 742"/>
                  <a:gd name="T6" fmla="*/ 0 w 530"/>
                  <a:gd name="T7" fmla="*/ 742 h 742"/>
                  <a:gd name="T8" fmla="*/ 0 w 530"/>
                  <a:gd name="T9" fmla="*/ 0 h 742"/>
                  <a:gd name="T10" fmla="*/ 71 w 530"/>
                  <a:gd name="T11" fmla="*/ 0 h 742"/>
                  <a:gd name="T12" fmla="*/ 71 w 530"/>
                  <a:gd name="T13" fmla="*/ 18 h 742"/>
                  <a:gd name="T14" fmla="*/ 87 w 530"/>
                  <a:gd name="T15" fmla="*/ 0 h 742"/>
                  <a:gd name="T16" fmla="*/ 514 w 530"/>
                  <a:gd name="T17" fmla="*/ 0 h 742"/>
                  <a:gd name="T18" fmla="*/ 530 w 530"/>
                  <a:gd name="T19" fmla="*/ 18 h 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30" h="742">
                    <a:moveTo>
                      <a:pt x="530" y="18"/>
                    </a:moveTo>
                    <a:cubicBezTo>
                      <a:pt x="530" y="707"/>
                      <a:pt x="530" y="707"/>
                      <a:pt x="530" y="707"/>
                    </a:cubicBezTo>
                    <a:cubicBezTo>
                      <a:pt x="530" y="726"/>
                      <a:pt x="514" y="742"/>
                      <a:pt x="495" y="742"/>
                    </a:cubicBezTo>
                    <a:cubicBezTo>
                      <a:pt x="0" y="742"/>
                      <a:pt x="0" y="742"/>
                      <a:pt x="0" y="74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71" y="18"/>
                      <a:pt x="71" y="18"/>
                      <a:pt x="71" y="18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514" y="0"/>
                      <a:pt x="514" y="0"/>
                      <a:pt x="514" y="0"/>
                    </a:cubicBezTo>
                    <a:lnTo>
                      <a:pt x="530" y="18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07" name="Freeform 46">
                <a:extLst>
                  <a:ext uri="{FF2B5EF4-FFF2-40B4-BE49-F238E27FC236}">
                    <a16:creationId xmlns:a16="http://schemas.microsoft.com/office/drawing/2014/main" id="{4C3B5250-6245-4F29-A835-8687D5DDB2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5588" y="833438"/>
                <a:ext cx="152400" cy="608013"/>
              </a:xfrm>
              <a:custGeom>
                <a:avLst/>
                <a:gdLst>
                  <a:gd name="T0" fmla="*/ 36 w 71"/>
                  <a:gd name="T1" fmla="*/ 283 h 283"/>
                  <a:gd name="T2" fmla="*/ 0 w 71"/>
                  <a:gd name="T3" fmla="*/ 248 h 283"/>
                  <a:gd name="T4" fmla="*/ 0 w 71"/>
                  <a:gd name="T5" fmla="*/ 36 h 283"/>
                  <a:gd name="T6" fmla="*/ 36 w 71"/>
                  <a:gd name="T7" fmla="*/ 0 h 283"/>
                  <a:gd name="T8" fmla="*/ 71 w 71"/>
                  <a:gd name="T9" fmla="*/ 36 h 283"/>
                  <a:gd name="T10" fmla="*/ 71 w 71"/>
                  <a:gd name="T11" fmla="*/ 248 h 283"/>
                  <a:gd name="T12" fmla="*/ 36 w 71"/>
                  <a:gd name="T13" fmla="*/ 283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283">
                    <a:moveTo>
                      <a:pt x="36" y="283"/>
                    </a:moveTo>
                    <a:cubicBezTo>
                      <a:pt x="16" y="283"/>
                      <a:pt x="0" y="267"/>
                      <a:pt x="0" y="24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6"/>
                    </a:cubicBezTo>
                    <a:cubicBezTo>
                      <a:pt x="71" y="248"/>
                      <a:pt x="71" y="248"/>
                      <a:pt x="71" y="248"/>
                    </a:cubicBezTo>
                    <a:cubicBezTo>
                      <a:pt x="71" y="267"/>
                      <a:pt x="55" y="283"/>
                      <a:pt x="36" y="283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08" name="Freeform 47">
                <a:extLst>
                  <a:ext uri="{FF2B5EF4-FFF2-40B4-BE49-F238E27FC236}">
                    <a16:creationId xmlns:a16="http://schemas.microsoft.com/office/drawing/2014/main" id="{62B4A64C-56A6-466E-84DC-432BFBFDAC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13" y="1366838"/>
                <a:ext cx="768350" cy="377825"/>
              </a:xfrm>
              <a:custGeom>
                <a:avLst/>
                <a:gdLst>
                  <a:gd name="T0" fmla="*/ 357 w 357"/>
                  <a:gd name="T1" fmla="*/ 176 h 176"/>
                  <a:gd name="T2" fmla="*/ 0 w 357"/>
                  <a:gd name="T3" fmla="*/ 176 h 176"/>
                  <a:gd name="T4" fmla="*/ 179 w 357"/>
                  <a:gd name="T5" fmla="*/ 0 h 176"/>
                  <a:gd name="T6" fmla="*/ 357 w 357"/>
                  <a:gd name="T7" fmla="*/ 17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7" h="176">
                    <a:moveTo>
                      <a:pt x="357" y="176"/>
                    </a:moveTo>
                    <a:cubicBezTo>
                      <a:pt x="0" y="176"/>
                      <a:pt x="0" y="176"/>
                      <a:pt x="0" y="176"/>
                    </a:cubicBezTo>
                    <a:cubicBezTo>
                      <a:pt x="5" y="80"/>
                      <a:pt x="82" y="3"/>
                      <a:pt x="179" y="0"/>
                    </a:cubicBezTo>
                    <a:cubicBezTo>
                      <a:pt x="275" y="3"/>
                      <a:pt x="352" y="80"/>
                      <a:pt x="357" y="176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09" name="Freeform 48">
                <a:extLst>
                  <a:ext uri="{FF2B5EF4-FFF2-40B4-BE49-F238E27FC236}">
                    <a16:creationId xmlns:a16="http://schemas.microsoft.com/office/drawing/2014/main" id="{7AE4D2DC-E5AC-4B7C-AF45-3F4AFE3F34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563" y="1858963"/>
                <a:ext cx="531813" cy="454025"/>
              </a:xfrm>
              <a:custGeom>
                <a:avLst/>
                <a:gdLst>
                  <a:gd name="T0" fmla="*/ 36 w 247"/>
                  <a:gd name="T1" fmla="*/ 0 h 212"/>
                  <a:gd name="T2" fmla="*/ 212 w 247"/>
                  <a:gd name="T3" fmla="*/ 0 h 212"/>
                  <a:gd name="T4" fmla="*/ 247 w 247"/>
                  <a:gd name="T5" fmla="*/ 35 h 212"/>
                  <a:gd name="T6" fmla="*/ 247 w 247"/>
                  <a:gd name="T7" fmla="*/ 212 h 212"/>
                  <a:gd name="T8" fmla="*/ 0 w 247"/>
                  <a:gd name="T9" fmla="*/ 212 h 212"/>
                  <a:gd name="T10" fmla="*/ 0 w 247"/>
                  <a:gd name="T11" fmla="*/ 35 h 212"/>
                  <a:gd name="T12" fmla="*/ 36 w 247"/>
                  <a:gd name="T13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7" h="212">
                    <a:moveTo>
                      <a:pt x="36" y="0"/>
                    </a:moveTo>
                    <a:cubicBezTo>
                      <a:pt x="212" y="0"/>
                      <a:pt x="212" y="0"/>
                      <a:pt x="212" y="0"/>
                    </a:cubicBezTo>
                    <a:cubicBezTo>
                      <a:pt x="232" y="0"/>
                      <a:pt x="247" y="16"/>
                      <a:pt x="247" y="35"/>
                    </a:cubicBezTo>
                    <a:cubicBezTo>
                      <a:pt x="247" y="212"/>
                      <a:pt x="247" y="212"/>
                      <a:pt x="247" y="212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0" name="Freeform 49">
                <a:extLst>
                  <a:ext uri="{FF2B5EF4-FFF2-40B4-BE49-F238E27FC236}">
                    <a16:creationId xmlns:a16="http://schemas.microsoft.com/office/drawing/2014/main" id="{0F33D643-C5D8-450B-8BA2-19794F86CC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0800" y="342900"/>
                <a:ext cx="608013" cy="831850"/>
              </a:xfrm>
              <a:custGeom>
                <a:avLst/>
                <a:gdLst>
                  <a:gd name="T0" fmla="*/ 35 w 282"/>
                  <a:gd name="T1" fmla="*/ 0 h 388"/>
                  <a:gd name="T2" fmla="*/ 247 w 282"/>
                  <a:gd name="T3" fmla="*/ 0 h 388"/>
                  <a:gd name="T4" fmla="*/ 282 w 282"/>
                  <a:gd name="T5" fmla="*/ 35 h 388"/>
                  <a:gd name="T6" fmla="*/ 282 w 282"/>
                  <a:gd name="T7" fmla="*/ 353 h 388"/>
                  <a:gd name="T8" fmla="*/ 247 w 282"/>
                  <a:gd name="T9" fmla="*/ 388 h 388"/>
                  <a:gd name="T10" fmla="*/ 35 w 282"/>
                  <a:gd name="T11" fmla="*/ 388 h 388"/>
                  <a:gd name="T12" fmla="*/ 0 w 282"/>
                  <a:gd name="T13" fmla="*/ 353 h 388"/>
                  <a:gd name="T14" fmla="*/ 0 w 282"/>
                  <a:gd name="T15" fmla="*/ 35 h 388"/>
                  <a:gd name="T16" fmla="*/ 35 w 282"/>
                  <a:gd name="T17" fmla="*/ 0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2" h="388">
                    <a:moveTo>
                      <a:pt x="35" y="0"/>
                    </a:moveTo>
                    <a:cubicBezTo>
                      <a:pt x="247" y="0"/>
                      <a:pt x="247" y="0"/>
                      <a:pt x="247" y="0"/>
                    </a:cubicBezTo>
                    <a:cubicBezTo>
                      <a:pt x="266" y="0"/>
                      <a:pt x="282" y="16"/>
                      <a:pt x="282" y="35"/>
                    </a:cubicBezTo>
                    <a:cubicBezTo>
                      <a:pt x="282" y="353"/>
                      <a:pt x="282" y="353"/>
                      <a:pt x="282" y="353"/>
                    </a:cubicBezTo>
                    <a:cubicBezTo>
                      <a:pt x="282" y="372"/>
                      <a:pt x="266" y="388"/>
                      <a:pt x="247" y="388"/>
                    </a:cubicBezTo>
                    <a:cubicBezTo>
                      <a:pt x="35" y="388"/>
                      <a:pt x="35" y="388"/>
                      <a:pt x="35" y="388"/>
                    </a:cubicBezTo>
                    <a:cubicBezTo>
                      <a:pt x="15" y="388"/>
                      <a:pt x="0" y="372"/>
                      <a:pt x="0" y="353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1" name="Freeform 50">
                <a:extLst>
                  <a:ext uri="{FF2B5EF4-FFF2-40B4-BE49-F238E27FC236}">
                    <a16:creationId xmlns:a16="http://schemas.microsoft.com/office/drawing/2014/main" id="{12335876-2BA3-4877-9C22-52D3ED4F72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3013" y="1100138"/>
                <a:ext cx="760413" cy="1212850"/>
              </a:xfrm>
              <a:custGeom>
                <a:avLst/>
                <a:gdLst>
                  <a:gd name="T0" fmla="*/ 36 w 353"/>
                  <a:gd name="T1" fmla="*/ 0 h 565"/>
                  <a:gd name="T2" fmla="*/ 318 w 353"/>
                  <a:gd name="T3" fmla="*/ 0 h 565"/>
                  <a:gd name="T4" fmla="*/ 353 w 353"/>
                  <a:gd name="T5" fmla="*/ 35 h 565"/>
                  <a:gd name="T6" fmla="*/ 353 w 353"/>
                  <a:gd name="T7" fmla="*/ 530 h 565"/>
                  <a:gd name="T8" fmla="*/ 318 w 353"/>
                  <a:gd name="T9" fmla="*/ 565 h 565"/>
                  <a:gd name="T10" fmla="*/ 36 w 353"/>
                  <a:gd name="T11" fmla="*/ 565 h 565"/>
                  <a:gd name="T12" fmla="*/ 0 w 353"/>
                  <a:gd name="T13" fmla="*/ 530 h 565"/>
                  <a:gd name="T14" fmla="*/ 0 w 353"/>
                  <a:gd name="T15" fmla="*/ 35 h 565"/>
                  <a:gd name="T16" fmla="*/ 36 w 353"/>
                  <a:gd name="T17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3" h="565">
                    <a:moveTo>
                      <a:pt x="36" y="0"/>
                    </a:moveTo>
                    <a:cubicBezTo>
                      <a:pt x="318" y="0"/>
                      <a:pt x="318" y="0"/>
                      <a:pt x="318" y="0"/>
                    </a:cubicBezTo>
                    <a:cubicBezTo>
                      <a:pt x="338" y="0"/>
                      <a:pt x="353" y="16"/>
                      <a:pt x="353" y="35"/>
                    </a:cubicBezTo>
                    <a:cubicBezTo>
                      <a:pt x="353" y="530"/>
                      <a:pt x="353" y="530"/>
                      <a:pt x="353" y="530"/>
                    </a:cubicBezTo>
                    <a:cubicBezTo>
                      <a:pt x="353" y="549"/>
                      <a:pt x="338" y="565"/>
                      <a:pt x="318" y="565"/>
                    </a:cubicBezTo>
                    <a:cubicBezTo>
                      <a:pt x="36" y="565"/>
                      <a:pt x="36" y="565"/>
                      <a:pt x="36" y="565"/>
                    </a:cubicBezTo>
                    <a:cubicBezTo>
                      <a:pt x="16" y="565"/>
                      <a:pt x="0" y="549"/>
                      <a:pt x="0" y="53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2" name="Freeform 51">
                <a:extLst>
                  <a:ext uri="{FF2B5EF4-FFF2-40B4-BE49-F238E27FC236}">
                    <a16:creationId xmlns:a16="http://schemas.microsoft.com/office/drawing/2014/main" id="{D1A240EE-A984-4E31-90C5-537A41D87B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3" y="2160588"/>
                <a:ext cx="1444625" cy="2124075"/>
              </a:xfrm>
              <a:custGeom>
                <a:avLst/>
                <a:gdLst>
                  <a:gd name="T0" fmla="*/ 35 w 671"/>
                  <a:gd name="T1" fmla="*/ 0 h 989"/>
                  <a:gd name="T2" fmla="*/ 671 w 671"/>
                  <a:gd name="T3" fmla="*/ 0 h 989"/>
                  <a:gd name="T4" fmla="*/ 671 w 671"/>
                  <a:gd name="T5" fmla="*/ 989 h 989"/>
                  <a:gd name="T6" fmla="*/ 35 w 671"/>
                  <a:gd name="T7" fmla="*/ 989 h 989"/>
                  <a:gd name="T8" fmla="*/ 0 w 671"/>
                  <a:gd name="T9" fmla="*/ 954 h 989"/>
                  <a:gd name="T10" fmla="*/ 0 w 671"/>
                  <a:gd name="T11" fmla="*/ 36 h 989"/>
                  <a:gd name="T12" fmla="*/ 35 w 671"/>
                  <a:gd name="T13" fmla="*/ 0 h 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1" h="989">
                    <a:moveTo>
                      <a:pt x="35" y="0"/>
                    </a:moveTo>
                    <a:cubicBezTo>
                      <a:pt x="671" y="0"/>
                      <a:pt x="671" y="0"/>
                      <a:pt x="671" y="0"/>
                    </a:cubicBezTo>
                    <a:cubicBezTo>
                      <a:pt x="671" y="989"/>
                      <a:pt x="671" y="989"/>
                      <a:pt x="671" y="989"/>
                    </a:cubicBezTo>
                    <a:cubicBezTo>
                      <a:pt x="35" y="989"/>
                      <a:pt x="35" y="989"/>
                      <a:pt x="35" y="989"/>
                    </a:cubicBezTo>
                    <a:cubicBezTo>
                      <a:pt x="16" y="989"/>
                      <a:pt x="0" y="973"/>
                      <a:pt x="0" y="954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5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3" name="Freeform 52">
                <a:extLst>
                  <a:ext uri="{FF2B5EF4-FFF2-40B4-BE49-F238E27FC236}">
                    <a16:creationId xmlns:a16="http://schemas.microsoft.com/office/drawing/2014/main" id="{86AD080C-5C66-43AB-8571-D5DCE5B67C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6175" y="1704975"/>
                <a:ext cx="912813" cy="2579688"/>
              </a:xfrm>
              <a:custGeom>
                <a:avLst/>
                <a:gdLst>
                  <a:gd name="T0" fmla="*/ 391 w 424"/>
                  <a:gd name="T1" fmla="*/ 1201 h 1201"/>
                  <a:gd name="T2" fmla="*/ 423 w 424"/>
                  <a:gd name="T3" fmla="*/ 1166 h 1201"/>
                  <a:gd name="T4" fmla="*/ 423 w 424"/>
                  <a:gd name="T5" fmla="*/ 36 h 1201"/>
                  <a:gd name="T6" fmla="*/ 388 w 424"/>
                  <a:gd name="T7" fmla="*/ 0 h 1201"/>
                  <a:gd name="T8" fmla="*/ 35 w 424"/>
                  <a:gd name="T9" fmla="*/ 0 h 1201"/>
                  <a:gd name="T10" fmla="*/ 0 w 424"/>
                  <a:gd name="T11" fmla="*/ 36 h 1201"/>
                  <a:gd name="T12" fmla="*/ 0 w 424"/>
                  <a:gd name="T13" fmla="*/ 1201 h 1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4" h="1201">
                    <a:moveTo>
                      <a:pt x="391" y="1201"/>
                    </a:moveTo>
                    <a:cubicBezTo>
                      <a:pt x="410" y="1200"/>
                      <a:pt x="424" y="1184"/>
                      <a:pt x="423" y="1166"/>
                    </a:cubicBezTo>
                    <a:cubicBezTo>
                      <a:pt x="423" y="36"/>
                      <a:pt x="423" y="36"/>
                      <a:pt x="423" y="36"/>
                    </a:cubicBezTo>
                    <a:cubicBezTo>
                      <a:pt x="423" y="16"/>
                      <a:pt x="408" y="0"/>
                      <a:pt x="388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15" y="0"/>
                      <a:pt x="0" y="16"/>
                      <a:pt x="0" y="36"/>
                    </a:cubicBezTo>
                    <a:cubicBezTo>
                      <a:pt x="0" y="1201"/>
                      <a:pt x="0" y="1201"/>
                      <a:pt x="0" y="1201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4" name="Freeform 53">
                <a:extLst>
                  <a:ext uri="{FF2B5EF4-FFF2-40B4-BE49-F238E27FC236}">
                    <a16:creationId xmlns:a16="http://schemas.microsoft.com/office/drawing/2014/main" id="{8A64124D-70B8-43C8-8486-875A1055AE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2200" y="2160588"/>
                <a:ext cx="1063625" cy="2124075"/>
              </a:xfrm>
              <a:custGeom>
                <a:avLst/>
                <a:gdLst>
                  <a:gd name="T0" fmla="*/ 494 w 494"/>
                  <a:gd name="T1" fmla="*/ 36 h 989"/>
                  <a:gd name="T2" fmla="*/ 494 w 494"/>
                  <a:gd name="T3" fmla="*/ 989 h 989"/>
                  <a:gd name="T4" fmla="*/ 35 w 494"/>
                  <a:gd name="T5" fmla="*/ 989 h 989"/>
                  <a:gd name="T6" fmla="*/ 0 w 494"/>
                  <a:gd name="T7" fmla="*/ 954 h 989"/>
                  <a:gd name="T8" fmla="*/ 0 w 494"/>
                  <a:gd name="T9" fmla="*/ 36 h 989"/>
                  <a:gd name="T10" fmla="*/ 35 w 494"/>
                  <a:gd name="T11" fmla="*/ 0 h 989"/>
                  <a:gd name="T12" fmla="*/ 459 w 494"/>
                  <a:gd name="T13" fmla="*/ 0 h 989"/>
                  <a:gd name="T14" fmla="*/ 494 w 494"/>
                  <a:gd name="T15" fmla="*/ 36 h 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4" h="989">
                    <a:moveTo>
                      <a:pt x="494" y="36"/>
                    </a:moveTo>
                    <a:cubicBezTo>
                      <a:pt x="494" y="989"/>
                      <a:pt x="494" y="989"/>
                      <a:pt x="494" y="989"/>
                    </a:cubicBezTo>
                    <a:cubicBezTo>
                      <a:pt x="35" y="989"/>
                      <a:pt x="35" y="989"/>
                      <a:pt x="35" y="989"/>
                    </a:cubicBezTo>
                    <a:cubicBezTo>
                      <a:pt x="15" y="989"/>
                      <a:pt x="0" y="973"/>
                      <a:pt x="0" y="954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459" y="0"/>
                      <a:pt x="459" y="0"/>
                      <a:pt x="459" y="0"/>
                    </a:cubicBezTo>
                    <a:cubicBezTo>
                      <a:pt x="478" y="0"/>
                      <a:pt x="494" y="16"/>
                      <a:pt x="494" y="36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5" name="Freeform 54">
                <a:extLst>
                  <a:ext uri="{FF2B5EF4-FFF2-40B4-BE49-F238E27FC236}">
                    <a16:creationId xmlns:a16="http://schemas.microsoft.com/office/drawing/2014/main" id="{595FC654-F8F6-44D0-82F9-3BC24E82E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7463" y="4763"/>
                <a:ext cx="677863" cy="412750"/>
              </a:xfrm>
              <a:custGeom>
                <a:avLst/>
                <a:gdLst>
                  <a:gd name="T0" fmla="*/ 135 w 315"/>
                  <a:gd name="T1" fmla="*/ 12 h 192"/>
                  <a:gd name="T2" fmla="*/ 5 w 315"/>
                  <a:gd name="T3" fmla="*/ 163 h 192"/>
                  <a:gd name="T4" fmla="*/ 3 w 315"/>
                  <a:gd name="T5" fmla="*/ 182 h 192"/>
                  <a:gd name="T6" fmla="*/ 19 w 315"/>
                  <a:gd name="T7" fmla="*/ 192 h 192"/>
                  <a:gd name="T8" fmla="*/ 296 w 315"/>
                  <a:gd name="T9" fmla="*/ 192 h 192"/>
                  <a:gd name="T10" fmla="*/ 312 w 315"/>
                  <a:gd name="T11" fmla="*/ 182 h 192"/>
                  <a:gd name="T12" fmla="*/ 310 w 315"/>
                  <a:gd name="T13" fmla="*/ 163 h 192"/>
                  <a:gd name="T14" fmla="*/ 189 w 315"/>
                  <a:gd name="T15" fmla="*/ 13 h 192"/>
                  <a:gd name="T16" fmla="*/ 162 w 315"/>
                  <a:gd name="T17" fmla="*/ 0 h 192"/>
                  <a:gd name="T18" fmla="*/ 135 w 315"/>
                  <a:gd name="T19" fmla="*/ 1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5" h="192">
                    <a:moveTo>
                      <a:pt x="135" y="12"/>
                    </a:moveTo>
                    <a:cubicBezTo>
                      <a:pt x="5" y="163"/>
                      <a:pt x="5" y="163"/>
                      <a:pt x="5" y="163"/>
                    </a:cubicBezTo>
                    <a:cubicBezTo>
                      <a:pt x="1" y="168"/>
                      <a:pt x="0" y="176"/>
                      <a:pt x="3" y="182"/>
                    </a:cubicBezTo>
                    <a:cubicBezTo>
                      <a:pt x="6" y="188"/>
                      <a:pt x="12" y="192"/>
                      <a:pt x="19" y="192"/>
                    </a:cubicBezTo>
                    <a:cubicBezTo>
                      <a:pt x="296" y="192"/>
                      <a:pt x="296" y="192"/>
                      <a:pt x="296" y="192"/>
                    </a:cubicBezTo>
                    <a:cubicBezTo>
                      <a:pt x="303" y="192"/>
                      <a:pt x="309" y="188"/>
                      <a:pt x="312" y="182"/>
                    </a:cubicBezTo>
                    <a:cubicBezTo>
                      <a:pt x="315" y="176"/>
                      <a:pt x="314" y="169"/>
                      <a:pt x="310" y="163"/>
                    </a:cubicBezTo>
                    <a:cubicBezTo>
                      <a:pt x="189" y="13"/>
                      <a:pt x="189" y="13"/>
                      <a:pt x="189" y="13"/>
                    </a:cubicBezTo>
                    <a:cubicBezTo>
                      <a:pt x="183" y="5"/>
                      <a:pt x="173" y="0"/>
                      <a:pt x="162" y="0"/>
                    </a:cubicBezTo>
                    <a:cubicBezTo>
                      <a:pt x="152" y="0"/>
                      <a:pt x="142" y="4"/>
                      <a:pt x="135" y="12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6" name="Freeform 55">
                <a:extLst>
                  <a:ext uri="{FF2B5EF4-FFF2-40B4-BE49-F238E27FC236}">
                    <a16:creationId xmlns:a16="http://schemas.microsoft.com/office/drawing/2014/main" id="{EFB20E3C-9FE7-4775-BB6B-691A4449A2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1933575"/>
                <a:ext cx="150813" cy="304800"/>
              </a:xfrm>
              <a:custGeom>
                <a:avLst/>
                <a:gdLst>
                  <a:gd name="T0" fmla="*/ 35 w 70"/>
                  <a:gd name="T1" fmla="*/ 142 h 142"/>
                  <a:gd name="T2" fmla="*/ 0 w 70"/>
                  <a:gd name="T3" fmla="*/ 106 h 142"/>
                  <a:gd name="T4" fmla="*/ 0 w 70"/>
                  <a:gd name="T5" fmla="*/ 36 h 142"/>
                  <a:gd name="T6" fmla="*/ 35 w 70"/>
                  <a:gd name="T7" fmla="*/ 0 h 142"/>
                  <a:gd name="T8" fmla="*/ 70 w 70"/>
                  <a:gd name="T9" fmla="*/ 36 h 142"/>
                  <a:gd name="T10" fmla="*/ 70 w 70"/>
                  <a:gd name="T11" fmla="*/ 106 h 142"/>
                  <a:gd name="T12" fmla="*/ 35 w 70"/>
                  <a:gd name="T13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2">
                    <a:moveTo>
                      <a:pt x="35" y="142"/>
                    </a:moveTo>
                    <a:cubicBezTo>
                      <a:pt x="15" y="142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2"/>
                      <a:pt x="35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7" name="Freeform 56">
                <a:extLst>
                  <a:ext uri="{FF2B5EF4-FFF2-40B4-BE49-F238E27FC236}">
                    <a16:creationId xmlns:a16="http://schemas.microsoft.com/office/drawing/2014/main" id="{9728CC22-4454-40BE-9E48-6DED38B55B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1933575"/>
                <a:ext cx="150813" cy="304800"/>
              </a:xfrm>
              <a:custGeom>
                <a:avLst/>
                <a:gdLst>
                  <a:gd name="T0" fmla="*/ 35 w 70"/>
                  <a:gd name="T1" fmla="*/ 142 h 142"/>
                  <a:gd name="T2" fmla="*/ 0 w 70"/>
                  <a:gd name="T3" fmla="*/ 106 h 142"/>
                  <a:gd name="T4" fmla="*/ 0 w 70"/>
                  <a:gd name="T5" fmla="*/ 36 h 142"/>
                  <a:gd name="T6" fmla="*/ 35 w 70"/>
                  <a:gd name="T7" fmla="*/ 0 h 142"/>
                  <a:gd name="T8" fmla="*/ 70 w 70"/>
                  <a:gd name="T9" fmla="*/ 36 h 142"/>
                  <a:gd name="T10" fmla="*/ 70 w 70"/>
                  <a:gd name="T11" fmla="*/ 106 h 142"/>
                  <a:gd name="T12" fmla="*/ 35 w 70"/>
                  <a:gd name="T13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2">
                    <a:moveTo>
                      <a:pt x="35" y="142"/>
                    </a:moveTo>
                    <a:cubicBezTo>
                      <a:pt x="16" y="142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5" y="142"/>
                      <a:pt x="35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8" name="Freeform 57">
                <a:extLst>
                  <a:ext uri="{FF2B5EF4-FFF2-40B4-BE49-F238E27FC236}">
                    <a16:creationId xmlns:a16="http://schemas.microsoft.com/office/drawing/2014/main" id="{45B84B80-4465-4942-AFA1-BC6886E09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238918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6 h 141"/>
                  <a:gd name="T6" fmla="*/ 35 w 70"/>
                  <a:gd name="T7" fmla="*/ 0 h 141"/>
                  <a:gd name="T8" fmla="*/ 70 w 70"/>
                  <a:gd name="T9" fmla="*/ 36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19" name="Freeform 58">
                <a:extLst>
                  <a:ext uri="{FF2B5EF4-FFF2-40B4-BE49-F238E27FC236}">
                    <a16:creationId xmlns:a16="http://schemas.microsoft.com/office/drawing/2014/main" id="{47520FEF-4FCE-41E9-B066-83807AC71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238918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6 h 141"/>
                  <a:gd name="T6" fmla="*/ 35 w 70"/>
                  <a:gd name="T7" fmla="*/ 0 h 141"/>
                  <a:gd name="T8" fmla="*/ 70 w 70"/>
                  <a:gd name="T9" fmla="*/ 36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5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0" name="Freeform 59">
                <a:extLst>
                  <a:ext uri="{FF2B5EF4-FFF2-40B4-BE49-F238E27FC236}">
                    <a16:creationId xmlns:a16="http://schemas.microsoft.com/office/drawing/2014/main" id="{7954A0DE-9B9B-45EC-BC6D-3ED3464FAB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2843213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1" name="Freeform 60">
                <a:extLst>
                  <a:ext uri="{FF2B5EF4-FFF2-40B4-BE49-F238E27FC236}">
                    <a16:creationId xmlns:a16="http://schemas.microsoft.com/office/drawing/2014/main" id="{AC25A0D5-3600-47FB-847A-42F859836D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2843213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5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2" name="Freeform 61">
                <a:extLst>
                  <a:ext uri="{FF2B5EF4-FFF2-40B4-BE49-F238E27FC236}">
                    <a16:creationId xmlns:a16="http://schemas.microsoft.com/office/drawing/2014/main" id="{A7416D14-C877-4E42-9E71-DADA74BD9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3298825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3" name="Freeform 62">
                <a:extLst>
                  <a:ext uri="{FF2B5EF4-FFF2-40B4-BE49-F238E27FC236}">
                    <a16:creationId xmlns:a16="http://schemas.microsoft.com/office/drawing/2014/main" id="{1B518CFF-47D2-457F-9ABA-2573E11EE0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3298825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6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5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4" name="Freeform 63">
                <a:extLst>
                  <a:ext uri="{FF2B5EF4-FFF2-40B4-BE49-F238E27FC236}">
                    <a16:creationId xmlns:a16="http://schemas.microsoft.com/office/drawing/2014/main" id="{D808793E-9B3C-4F8A-86E6-B50993578E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4775" y="375443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5" name="Freeform 64">
                <a:extLst>
                  <a:ext uri="{FF2B5EF4-FFF2-40B4-BE49-F238E27FC236}">
                    <a16:creationId xmlns:a16="http://schemas.microsoft.com/office/drawing/2014/main" id="{0692F520-C1C0-4CF2-95C3-088E054368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988" y="375443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6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55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5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6" name="Freeform 65">
                <a:extLst>
                  <a:ext uri="{FF2B5EF4-FFF2-40B4-BE49-F238E27FC236}">
                    <a16:creationId xmlns:a16="http://schemas.microsoft.com/office/drawing/2014/main" id="{A76B675E-2A4C-4944-A7B6-11C47AFAEA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0800" y="2389188"/>
                <a:ext cx="150813" cy="301625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6 h 141"/>
                  <a:gd name="T6" fmla="*/ 35 w 70"/>
                  <a:gd name="T7" fmla="*/ 0 h 141"/>
                  <a:gd name="T8" fmla="*/ 70 w 70"/>
                  <a:gd name="T9" fmla="*/ 36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6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7" name="Freeform 66">
                <a:extLst>
                  <a:ext uri="{FF2B5EF4-FFF2-40B4-BE49-F238E27FC236}">
                    <a16:creationId xmlns:a16="http://schemas.microsoft.com/office/drawing/2014/main" id="{C4470775-E150-4FE0-9DD6-D452B8FEA2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7813" y="1630363"/>
                <a:ext cx="152400" cy="303213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5 h 141"/>
                  <a:gd name="T6" fmla="*/ 36 w 71"/>
                  <a:gd name="T7" fmla="*/ 0 h 141"/>
                  <a:gd name="T8" fmla="*/ 71 w 71"/>
                  <a:gd name="T9" fmla="*/ 35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5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6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8" name="Freeform 67">
                <a:extLst>
                  <a:ext uri="{FF2B5EF4-FFF2-40B4-BE49-F238E27FC236}">
                    <a16:creationId xmlns:a16="http://schemas.microsoft.com/office/drawing/2014/main" id="{C11ACAAC-110C-43D8-8871-1A2615050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7813" y="569913"/>
                <a:ext cx="152400" cy="303213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5 h 141"/>
                  <a:gd name="T6" fmla="*/ 36 w 71"/>
                  <a:gd name="T7" fmla="*/ 0 h 141"/>
                  <a:gd name="T8" fmla="*/ 71 w 71"/>
                  <a:gd name="T9" fmla="*/ 35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5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5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29" name="Freeform 68">
                <a:extLst>
                  <a:ext uri="{FF2B5EF4-FFF2-40B4-BE49-F238E27FC236}">
                    <a16:creationId xmlns:a16="http://schemas.microsoft.com/office/drawing/2014/main" id="{0B0315EB-BF1C-44A4-83AC-9BEF4131E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825" y="2389188"/>
                <a:ext cx="153988" cy="301625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6 h 141"/>
                  <a:gd name="T6" fmla="*/ 36 w 71"/>
                  <a:gd name="T7" fmla="*/ 0 h 141"/>
                  <a:gd name="T8" fmla="*/ 71 w 71"/>
                  <a:gd name="T9" fmla="*/ 36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6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6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0" name="Freeform 69">
                <a:extLst>
                  <a:ext uri="{FF2B5EF4-FFF2-40B4-BE49-F238E27FC236}">
                    <a16:creationId xmlns:a16="http://schemas.microsoft.com/office/drawing/2014/main" id="{45F86EB3-434D-44F4-8189-BB9C1ADA3D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0800" y="2843213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6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1" name="Freeform 70">
                <a:extLst>
                  <a:ext uri="{FF2B5EF4-FFF2-40B4-BE49-F238E27FC236}">
                    <a16:creationId xmlns:a16="http://schemas.microsoft.com/office/drawing/2014/main" id="{1956F8FD-1F0B-4AA1-957C-DD9BBAA99D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825" y="2843213"/>
                <a:ext cx="153988" cy="303213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5 h 141"/>
                  <a:gd name="T6" fmla="*/ 36 w 71"/>
                  <a:gd name="T7" fmla="*/ 0 h 141"/>
                  <a:gd name="T8" fmla="*/ 71 w 71"/>
                  <a:gd name="T9" fmla="*/ 35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6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5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6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2" name="Freeform 71">
                <a:extLst>
                  <a:ext uri="{FF2B5EF4-FFF2-40B4-BE49-F238E27FC236}">
                    <a16:creationId xmlns:a16="http://schemas.microsoft.com/office/drawing/2014/main" id="{4992DA83-E0EA-4E48-8ABB-B93305B77B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0800" y="3298825"/>
                <a:ext cx="150813" cy="303213"/>
              </a:xfrm>
              <a:custGeom>
                <a:avLst/>
                <a:gdLst>
                  <a:gd name="T0" fmla="*/ 35 w 70"/>
                  <a:gd name="T1" fmla="*/ 141 h 141"/>
                  <a:gd name="T2" fmla="*/ 0 w 70"/>
                  <a:gd name="T3" fmla="*/ 106 h 141"/>
                  <a:gd name="T4" fmla="*/ 0 w 70"/>
                  <a:gd name="T5" fmla="*/ 35 h 141"/>
                  <a:gd name="T6" fmla="*/ 35 w 70"/>
                  <a:gd name="T7" fmla="*/ 0 h 141"/>
                  <a:gd name="T8" fmla="*/ 70 w 70"/>
                  <a:gd name="T9" fmla="*/ 35 h 141"/>
                  <a:gd name="T10" fmla="*/ 70 w 70"/>
                  <a:gd name="T11" fmla="*/ 106 h 141"/>
                  <a:gd name="T12" fmla="*/ 35 w 70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41">
                    <a:moveTo>
                      <a:pt x="35" y="141"/>
                    </a:moveTo>
                    <a:cubicBezTo>
                      <a:pt x="15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54" y="0"/>
                      <a:pt x="70" y="16"/>
                      <a:pt x="70" y="35"/>
                    </a:cubicBezTo>
                    <a:cubicBezTo>
                      <a:pt x="70" y="106"/>
                      <a:pt x="70" y="106"/>
                      <a:pt x="70" y="106"/>
                    </a:cubicBezTo>
                    <a:cubicBezTo>
                      <a:pt x="70" y="125"/>
                      <a:pt x="54" y="141"/>
                      <a:pt x="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3" name="Freeform 72">
                <a:extLst>
                  <a:ext uri="{FF2B5EF4-FFF2-40B4-BE49-F238E27FC236}">
                    <a16:creationId xmlns:a16="http://schemas.microsoft.com/office/drawing/2014/main" id="{3681288E-C44D-4FF7-AA1D-DB7A1C55AF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825" y="3298825"/>
                <a:ext cx="153988" cy="303213"/>
              </a:xfrm>
              <a:custGeom>
                <a:avLst/>
                <a:gdLst>
                  <a:gd name="T0" fmla="*/ 36 w 71"/>
                  <a:gd name="T1" fmla="*/ 141 h 141"/>
                  <a:gd name="T2" fmla="*/ 0 w 71"/>
                  <a:gd name="T3" fmla="*/ 106 h 141"/>
                  <a:gd name="T4" fmla="*/ 0 w 71"/>
                  <a:gd name="T5" fmla="*/ 35 h 141"/>
                  <a:gd name="T6" fmla="*/ 36 w 71"/>
                  <a:gd name="T7" fmla="*/ 0 h 141"/>
                  <a:gd name="T8" fmla="*/ 71 w 71"/>
                  <a:gd name="T9" fmla="*/ 35 h 141"/>
                  <a:gd name="T10" fmla="*/ 71 w 71"/>
                  <a:gd name="T11" fmla="*/ 106 h 141"/>
                  <a:gd name="T12" fmla="*/ 36 w 71"/>
                  <a:gd name="T1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" h="141">
                    <a:moveTo>
                      <a:pt x="36" y="141"/>
                    </a:moveTo>
                    <a:cubicBezTo>
                      <a:pt x="16" y="141"/>
                      <a:pt x="0" y="125"/>
                      <a:pt x="0" y="10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55" y="0"/>
                      <a:pt x="71" y="16"/>
                      <a:pt x="71" y="35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125"/>
                      <a:pt x="55" y="141"/>
                      <a:pt x="36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4" name="Freeform 73">
                <a:extLst>
                  <a:ext uri="{FF2B5EF4-FFF2-40B4-BE49-F238E27FC236}">
                    <a16:creationId xmlns:a16="http://schemas.microsoft.com/office/drawing/2014/main" id="{3B51B520-CDAE-463F-ABB7-7AF0FC4F4D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41613" y="3829050"/>
                <a:ext cx="303213" cy="455613"/>
              </a:xfrm>
              <a:custGeom>
                <a:avLst/>
                <a:gdLst>
                  <a:gd name="T0" fmla="*/ 35 w 141"/>
                  <a:gd name="T1" fmla="*/ 0 h 212"/>
                  <a:gd name="T2" fmla="*/ 106 w 141"/>
                  <a:gd name="T3" fmla="*/ 0 h 212"/>
                  <a:gd name="T4" fmla="*/ 141 w 141"/>
                  <a:gd name="T5" fmla="*/ 35 h 212"/>
                  <a:gd name="T6" fmla="*/ 141 w 141"/>
                  <a:gd name="T7" fmla="*/ 212 h 212"/>
                  <a:gd name="T8" fmla="*/ 0 w 141"/>
                  <a:gd name="T9" fmla="*/ 212 h 212"/>
                  <a:gd name="T10" fmla="*/ 0 w 141"/>
                  <a:gd name="T11" fmla="*/ 35 h 212"/>
                  <a:gd name="T12" fmla="*/ 35 w 141"/>
                  <a:gd name="T13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1" h="212">
                    <a:moveTo>
                      <a:pt x="35" y="0"/>
                    </a:moveTo>
                    <a:cubicBezTo>
                      <a:pt x="106" y="0"/>
                      <a:pt x="106" y="0"/>
                      <a:pt x="106" y="0"/>
                    </a:cubicBezTo>
                    <a:cubicBezTo>
                      <a:pt x="126" y="0"/>
                      <a:pt x="141" y="16"/>
                      <a:pt x="141" y="35"/>
                    </a:cubicBezTo>
                    <a:cubicBezTo>
                      <a:pt x="141" y="212"/>
                      <a:pt x="141" y="212"/>
                      <a:pt x="141" y="212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5" name="Freeform 74">
                <a:extLst>
                  <a:ext uri="{FF2B5EF4-FFF2-40B4-BE49-F238E27FC236}">
                    <a16:creationId xmlns:a16="http://schemas.microsoft.com/office/drawing/2014/main" id="{32348A94-1C27-45E1-B7FC-721C16B1CB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4425" y="2919413"/>
                <a:ext cx="228600" cy="152400"/>
              </a:xfrm>
              <a:custGeom>
                <a:avLst/>
                <a:gdLst>
                  <a:gd name="T0" fmla="*/ 71 w 106"/>
                  <a:gd name="T1" fmla="*/ 71 h 71"/>
                  <a:gd name="T2" fmla="*/ 35 w 106"/>
                  <a:gd name="T3" fmla="*/ 71 h 71"/>
                  <a:gd name="T4" fmla="*/ 0 w 106"/>
                  <a:gd name="T5" fmla="*/ 36 h 71"/>
                  <a:gd name="T6" fmla="*/ 35 w 106"/>
                  <a:gd name="T7" fmla="*/ 0 h 71"/>
                  <a:gd name="T8" fmla="*/ 71 w 106"/>
                  <a:gd name="T9" fmla="*/ 0 h 71"/>
                  <a:gd name="T10" fmla="*/ 106 w 106"/>
                  <a:gd name="T11" fmla="*/ 36 h 71"/>
                  <a:gd name="T12" fmla="*/ 71 w 106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71">
                    <a:moveTo>
                      <a:pt x="71" y="71"/>
                    </a:moveTo>
                    <a:cubicBezTo>
                      <a:pt x="35" y="71"/>
                      <a:pt x="35" y="71"/>
                      <a:pt x="35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0" y="0"/>
                      <a:pt x="106" y="16"/>
                      <a:pt x="106" y="36"/>
                    </a:cubicBezTo>
                    <a:cubicBezTo>
                      <a:pt x="106" y="55"/>
                      <a:pt x="90" y="71"/>
                      <a:pt x="71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6" name="Freeform 75">
                <a:extLst>
                  <a:ext uri="{FF2B5EF4-FFF2-40B4-BE49-F238E27FC236}">
                    <a16:creationId xmlns:a16="http://schemas.microsoft.com/office/drawing/2014/main" id="{0650E49D-A7F3-48DE-A6E1-33ED548CA2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4425" y="3224213"/>
                <a:ext cx="228600" cy="149225"/>
              </a:xfrm>
              <a:custGeom>
                <a:avLst/>
                <a:gdLst>
                  <a:gd name="T0" fmla="*/ 71 w 106"/>
                  <a:gd name="T1" fmla="*/ 70 h 70"/>
                  <a:gd name="T2" fmla="*/ 35 w 106"/>
                  <a:gd name="T3" fmla="*/ 70 h 70"/>
                  <a:gd name="T4" fmla="*/ 0 w 106"/>
                  <a:gd name="T5" fmla="*/ 35 h 70"/>
                  <a:gd name="T6" fmla="*/ 35 w 106"/>
                  <a:gd name="T7" fmla="*/ 0 h 70"/>
                  <a:gd name="T8" fmla="*/ 71 w 106"/>
                  <a:gd name="T9" fmla="*/ 0 h 70"/>
                  <a:gd name="T10" fmla="*/ 106 w 106"/>
                  <a:gd name="T11" fmla="*/ 35 h 70"/>
                  <a:gd name="T12" fmla="*/ 71 w 106"/>
                  <a:gd name="T13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70">
                    <a:moveTo>
                      <a:pt x="71" y="70"/>
                    </a:moveTo>
                    <a:cubicBezTo>
                      <a:pt x="35" y="70"/>
                      <a:pt x="35" y="70"/>
                      <a:pt x="35" y="70"/>
                    </a:cubicBezTo>
                    <a:cubicBezTo>
                      <a:pt x="16" y="70"/>
                      <a:pt x="0" y="54"/>
                      <a:pt x="0" y="35"/>
                    </a:cubicBezTo>
                    <a:cubicBezTo>
                      <a:pt x="0" y="15"/>
                      <a:pt x="16" y="0"/>
                      <a:pt x="35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0" y="0"/>
                      <a:pt x="106" y="15"/>
                      <a:pt x="106" y="35"/>
                    </a:cubicBezTo>
                    <a:cubicBezTo>
                      <a:pt x="106" y="54"/>
                      <a:pt x="90" y="70"/>
                      <a:pt x="71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7" name="Freeform 76">
                <a:extLst>
                  <a:ext uri="{FF2B5EF4-FFF2-40B4-BE49-F238E27FC236}">
                    <a16:creationId xmlns:a16="http://schemas.microsoft.com/office/drawing/2014/main" id="{582259C3-892E-4B7D-BA7F-E27AAB3452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4425" y="3525838"/>
                <a:ext cx="228600" cy="152400"/>
              </a:xfrm>
              <a:custGeom>
                <a:avLst/>
                <a:gdLst>
                  <a:gd name="T0" fmla="*/ 71 w 106"/>
                  <a:gd name="T1" fmla="*/ 71 h 71"/>
                  <a:gd name="T2" fmla="*/ 35 w 106"/>
                  <a:gd name="T3" fmla="*/ 71 h 71"/>
                  <a:gd name="T4" fmla="*/ 0 w 106"/>
                  <a:gd name="T5" fmla="*/ 35 h 71"/>
                  <a:gd name="T6" fmla="*/ 35 w 106"/>
                  <a:gd name="T7" fmla="*/ 0 h 71"/>
                  <a:gd name="T8" fmla="*/ 71 w 106"/>
                  <a:gd name="T9" fmla="*/ 0 h 71"/>
                  <a:gd name="T10" fmla="*/ 106 w 106"/>
                  <a:gd name="T11" fmla="*/ 35 h 71"/>
                  <a:gd name="T12" fmla="*/ 71 w 106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71">
                    <a:moveTo>
                      <a:pt x="71" y="71"/>
                    </a:moveTo>
                    <a:cubicBezTo>
                      <a:pt x="35" y="71"/>
                      <a:pt x="35" y="71"/>
                      <a:pt x="35" y="71"/>
                    </a:cubicBezTo>
                    <a:cubicBezTo>
                      <a:pt x="16" y="71"/>
                      <a:pt x="0" y="5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0" y="0"/>
                      <a:pt x="106" y="16"/>
                      <a:pt x="106" y="35"/>
                    </a:cubicBezTo>
                    <a:cubicBezTo>
                      <a:pt x="106" y="55"/>
                      <a:pt x="90" y="71"/>
                      <a:pt x="71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8" name="Freeform 77">
                <a:extLst>
                  <a:ext uri="{FF2B5EF4-FFF2-40B4-BE49-F238E27FC236}">
                    <a16:creationId xmlns:a16="http://schemas.microsoft.com/office/drawing/2014/main" id="{22BF2ECC-3D5E-4EF8-9B77-28CA2ADF0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4425" y="3829050"/>
                <a:ext cx="228600" cy="152400"/>
              </a:xfrm>
              <a:custGeom>
                <a:avLst/>
                <a:gdLst>
                  <a:gd name="T0" fmla="*/ 71 w 106"/>
                  <a:gd name="T1" fmla="*/ 71 h 71"/>
                  <a:gd name="T2" fmla="*/ 35 w 106"/>
                  <a:gd name="T3" fmla="*/ 71 h 71"/>
                  <a:gd name="T4" fmla="*/ 0 w 106"/>
                  <a:gd name="T5" fmla="*/ 35 h 71"/>
                  <a:gd name="T6" fmla="*/ 35 w 106"/>
                  <a:gd name="T7" fmla="*/ 0 h 71"/>
                  <a:gd name="T8" fmla="*/ 71 w 106"/>
                  <a:gd name="T9" fmla="*/ 0 h 71"/>
                  <a:gd name="T10" fmla="*/ 106 w 106"/>
                  <a:gd name="T11" fmla="*/ 35 h 71"/>
                  <a:gd name="T12" fmla="*/ 71 w 106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" h="71">
                    <a:moveTo>
                      <a:pt x="71" y="71"/>
                    </a:moveTo>
                    <a:cubicBezTo>
                      <a:pt x="35" y="71"/>
                      <a:pt x="35" y="71"/>
                      <a:pt x="35" y="71"/>
                    </a:cubicBezTo>
                    <a:cubicBezTo>
                      <a:pt x="16" y="71"/>
                      <a:pt x="0" y="55"/>
                      <a:pt x="0" y="35"/>
                    </a:cubicBezTo>
                    <a:cubicBezTo>
                      <a:pt x="0" y="16"/>
                      <a:pt x="16" y="0"/>
                      <a:pt x="35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90" y="0"/>
                      <a:pt x="106" y="16"/>
                      <a:pt x="106" y="35"/>
                    </a:cubicBezTo>
                    <a:cubicBezTo>
                      <a:pt x="106" y="55"/>
                      <a:pt x="90" y="71"/>
                      <a:pt x="71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39" name="Freeform 78">
                <a:extLst>
                  <a:ext uri="{FF2B5EF4-FFF2-40B4-BE49-F238E27FC236}">
                    <a16:creationId xmlns:a16="http://schemas.microsoft.com/office/drawing/2014/main" id="{85813FD9-9BEB-4E79-9100-16680F8C6C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2995613"/>
                <a:ext cx="373063" cy="150813"/>
              </a:xfrm>
              <a:custGeom>
                <a:avLst/>
                <a:gdLst>
                  <a:gd name="T0" fmla="*/ 138 w 173"/>
                  <a:gd name="T1" fmla="*/ 70 h 70"/>
                  <a:gd name="T2" fmla="*/ 36 w 173"/>
                  <a:gd name="T3" fmla="*/ 70 h 70"/>
                  <a:gd name="T4" fmla="*/ 0 w 173"/>
                  <a:gd name="T5" fmla="*/ 35 h 70"/>
                  <a:gd name="T6" fmla="*/ 36 w 173"/>
                  <a:gd name="T7" fmla="*/ 0 h 70"/>
                  <a:gd name="T8" fmla="*/ 138 w 173"/>
                  <a:gd name="T9" fmla="*/ 0 h 70"/>
                  <a:gd name="T10" fmla="*/ 173 w 173"/>
                  <a:gd name="T11" fmla="*/ 35 h 70"/>
                  <a:gd name="T12" fmla="*/ 138 w 173"/>
                  <a:gd name="T13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0">
                    <a:moveTo>
                      <a:pt x="138" y="70"/>
                    </a:moveTo>
                    <a:cubicBezTo>
                      <a:pt x="36" y="70"/>
                      <a:pt x="36" y="70"/>
                      <a:pt x="36" y="70"/>
                    </a:cubicBezTo>
                    <a:cubicBezTo>
                      <a:pt x="16" y="70"/>
                      <a:pt x="0" y="5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5"/>
                    </a:cubicBezTo>
                    <a:cubicBezTo>
                      <a:pt x="173" y="55"/>
                      <a:pt x="158" y="70"/>
                      <a:pt x="138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0" name="Freeform 79">
                <a:extLst>
                  <a:ext uri="{FF2B5EF4-FFF2-40B4-BE49-F238E27FC236}">
                    <a16:creationId xmlns:a16="http://schemas.microsoft.com/office/drawing/2014/main" id="{28657704-296A-431B-8939-8667CF7300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2690813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6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6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6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1" name="Freeform 80">
                <a:extLst>
                  <a:ext uri="{FF2B5EF4-FFF2-40B4-BE49-F238E27FC236}">
                    <a16:creationId xmlns:a16="http://schemas.microsoft.com/office/drawing/2014/main" id="{48AC7458-7D25-4DA7-B0C2-2F12FFA2E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2389188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6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6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6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2" name="Freeform 81">
                <a:extLst>
                  <a:ext uri="{FF2B5EF4-FFF2-40B4-BE49-F238E27FC236}">
                    <a16:creationId xmlns:a16="http://schemas.microsoft.com/office/drawing/2014/main" id="{2EB09D66-2FC5-42E7-BE16-BF31FCC471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3298825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5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5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5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5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3" name="Freeform 82">
                <a:extLst>
                  <a:ext uri="{FF2B5EF4-FFF2-40B4-BE49-F238E27FC236}">
                    <a16:creationId xmlns:a16="http://schemas.microsoft.com/office/drawing/2014/main" id="{191981C0-A1E3-4DCB-BAEB-988349DBA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3602038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6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6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6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4" name="Freeform 83">
                <a:extLst>
                  <a:ext uri="{FF2B5EF4-FFF2-40B4-BE49-F238E27FC236}">
                    <a16:creationId xmlns:a16="http://schemas.microsoft.com/office/drawing/2014/main" id="{C68873B9-1A2C-4E8B-AD6A-030C242C7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713" y="3903663"/>
                <a:ext cx="373063" cy="152400"/>
              </a:xfrm>
              <a:custGeom>
                <a:avLst/>
                <a:gdLst>
                  <a:gd name="T0" fmla="*/ 138 w 173"/>
                  <a:gd name="T1" fmla="*/ 71 h 71"/>
                  <a:gd name="T2" fmla="*/ 36 w 173"/>
                  <a:gd name="T3" fmla="*/ 71 h 71"/>
                  <a:gd name="T4" fmla="*/ 0 w 173"/>
                  <a:gd name="T5" fmla="*/ 36 h 71"/>
                  <a:gd name="T6" fmla="*/ 36 w 173"/>
                  <a:gd name="T7" fmla="*/ 0 h 71"/>
                  <a:gd name="T8" fmla="*/ 138 w 173"/>
                  <a:gd name="T9" fmla="*/ 0 h 71"/>
                  <a:gd name="T10" fmla="*/ 173 w 173"/>
                  <a:gd name="T11" fmla="*/ 36 h 71"/>
                  <a:gd name="T12" fmla="*/ 138 w 173"/>
                  <a:gd name="T1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3" h="71">
                    <a:moveTo>
                      <a:pt x="138" y="71"/>
                    </a:moveTo>
                    <a:cubicBezTo>
                      <a:pt x="36" y="71"/>
                      <a:pt x="36" y="71"/>
                      <a:pt x="36" y="71"/>
                    </a:cubicBezTo>
                    <a:cubicBezTo>
                      <a:pt x="16" y="71"/>
                      <a:pt x="0" y="55"/>
                      <a:pt x="0" y="36"/>
                    </a:cubicBezTo>
                    <a:cubicBezTo>
                      <a:pt x="0" y="16"/>
                      <a:pt x="16" y="0"/>
                      <a:pt x="36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58" y="0"/>
                      <a:pt x="173" y="16"/>
                      <a:pt x="173" y="36"/>
                    </a:cubicBezTo>
                    <a:cubicBezTo>
                      <a:pt x="173" y="55"/>
                      <a:pt x="158" y="71"/>
                      <a:pt x="138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5" name="Freeform 84">
                <a:extLst>
                  <a:ext uri="{FF2B5EF4-FFF2-40B4-BE49-F238E27FC236}">
                    <a16:creationId xmlns:a16="http://schemas.microsoft.com/office/drawing/2014/main" id="{8FA30C5A-D88E-49AB-B689-CC33DE178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3838" y="2914650"/>
                <a:ext cx="155575" cy="157163"/>
              </a:xfrm>
              <a:custGeom>
                <a:avLst/>
                <a:gdLst>
                  <a:gd name="T0" fmla="*/ 36 w 72"/>
                  <a:gd name="T1" fmla="*/ 73 h 73"/>
                  <a:gd name="T2" fmla="*/ 22 w 72"/>
                  <a:gd name="T3" fmla="*/ 70 h 73"/>
                  <a:gd name="T4" fmla="*/ 11 w 72"/>
                  <a:gd name="T5" fmla="*/ 63 h 73"/>
                  <a:gd name="T6" fmla="*/ 0 w 72"/>
                  <a:gd name="T7" fmla="*/ 38 h 73"/>
                  <a:gd name="T8" fmla="*/ 3 w 72"/>
                  <a:gd name="T9" fmla="*/ 24 h 73"/>
                  <a:gd name="T10" fmla="*/ 11 w 72"/>
                  <a:gd name="T11" fmla="*/ 13 h 73"/>
                  <a:gd name="T12" fmla="*/ 61 w 72"/>
                  <a:gd name="T13" fmla="*/ 13 h 73"/>
                  <a:gd name="T14" fmla="*/ 68 w 72"/>
                  <a:gd name="T15" fmla="*/ 24 h 73"/>
                  <a:gd name="T16" fmla="*/ 68 w 72"/>
                  <a:gd name="T17" fmla="*/ 51 h 73"/>
                  <a:gd name="T18" fmla="*/ 61 w 72"/>
                  <a:gd name="T19" fmla="*/ 63 h 73"/>
                  <a:gd name="T20" fmla="*/ 36 w 72"/>
                  <a:gd name="T21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73">
                    <a:moveTo>
                      <a:pt x="36" y="73"/>
                    </a:moveTo>
                    <a:cubicBezTo>
                      <a:pt x="31" y="73"/>
                      <a:pt x="27" y="72"/>
                      <a:pt x="22" y="70"/>
                    </a:cubicBezTo>
                    <a:cubicBezTo>
                      <a:pt x="18" y="68"/>
                      <a:pt x="14" y="66"/>
                      <a:pt x="11" y="63"/>
                    </a:cubicBezTo>
                    <a:cubicBezTo>
                      <a:pt x="4" y="56"/>
                      <a:pt x="1" y="47"/>
                      <a:pt x="0" y="38"/>
                    </a:cubicBezTo>
                    <a:cubicBezTo>
                      <a:pt x="1" y="33"/>
                      <a:pt x="1" y="29"/>
                      <a:pt x="3" y="24"/>
                    </a:cubicBezTo>
                    <a:cubicBezTo>
                      <a:pt x="5" y="20"/>
                      <a:pt x="7" y="16"/>
                      <a:pt x="11" y="13"/>
                    </a:cubicBezTo>
                    <a:cubicBezTo>
                      <a:pt x="25" y="0"/>
                      <a:pt x="47" y="0"/>
                      <a:pt x="61" y="13"/>
                    </a:cubicBezTo>
                    <a:cubicBezTo>
                      <a:pt x="64" y="16"/>
                      <a:pt x="67" y="20"/>
                      <a:pt x="68" y="24"/>
                    </a:cubicBezTo>
                    <a:cubicBezTo>
                      <a:pt x="72" y="33"/>
                      <a:pt x="72" y="43"/>
                      <a:pt x="68" y="51"/>
                    </a:cubicBezTo>
                    <a:cubicBezTo>
                      <a:pt x="66" y="55"/>
                      <a:pt x="64" y="59"/>
                      <a:pt x="61" y="63"/>
                    </a:cubicBezTo>
                    <a:cubicBezTo>
                      <a:pt x="54" y="69"/>
                      <a:pt x="45" y="73"/>
                      <a:pt x="36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6" name="Freeform 85">
                <a:extLst>
                  <a:ext uri="{FF2B5EF4-FFF2-40B4-BE49-F238E27FC236}">
                    <a16:creationId xmlns:a16="http://schemas.microsoft.com/office/drawing/2014/main" id="{3958E78D-26C0-4262-9F16-7FCB0F6D3C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3838" y="3219450"/>
                <a:ext cx="152400" cy="153988"/>
              </a:xfrm>
              <a:custGeom>
                <a:avLst/>
                <a:gdLst>
                  <a:gd name="T0" fmla="*/ 36 w 71"/>
                  <a:gd name="T1" fmla="*/ 72 h 72"/>
                  <a:gd name="T2" fmla="*/ 11 w 71"/>
                  <a:gd name="T3" fmla="*/ 62 h 72"/>
                  <a:gd name="T4" fmla="*/ 6 w 71"/>
                  <a:gd name="T5" fmla="*/ 57 h 72"/>
                  <a:gd name="T6" fmla="*/ 3 w 71"/>
                  <a:gd name="T7" fmla="*/ 50 h 72"/>
                  <a:gd name="T8" fmla="*/ 1 w 71"/>
                  <a:gd name="T9" fmla="*/ 44 h 72"/>
                  <a:gd name="T10" fmla="*/ 0 w 71"/>
                  <a:gd name="T11" fmla="*/ 37 h 72"/>
                  <a:gd name="T12" fmla="*/ 3 w 71"/>
                  <a:gd name="T13" fmla="*/ 24 h 72"/>
                  <a:gd name="T14" fmla="*/ 11 w 71"/>
                  <a:gd name="T15" fmla="*/ 12 h 72"/>
                  <a:gd name="T16" fmla="*/ 43 w 71"/>
                  <a:gd name="T17" fmla="*/ 2 h 72"/>
                  <a:gd name="T18" fmla="*/ 49 w 71"/>
                  <a:gd name="T19" fmla="*/ 4 h 72"/>
                  <a:gd name="T20" fmla="*/ 56 w 71"/>
                  <a:gd name="T21" fmla="*/ 8 h 72"/>
                  <a:gd name="T22" fmla="*/ 61 w 71"/>
                  <a:gd name="T23" fmla="*/ 12 h 72"/>
                  <a:gd name="T24" fmla="*/ 71 w 71"/>
                  <a:gd name="T25" fmla="*/ 37 h 72"/>
                  <a:gd name="T26" fmla="*/ 70 w 71"/>
                  <a:gd name="T27" fmla="*/ 44 h 72"/>
                  <a:gd name="T28" fmla="*/ 68 w 71"/>
                  <a:gd name="T29" fmla="*/ 50 h 72"/>
                  <a:gd name="T30" fmla="*/ 65 w 71"/>
                  <a:gd name="T31" fmla="*/ 57 h 72"/>
                  <a:gd name="T32" fmla="*/ 61 w 71"/>
                  <a:gd name="T33" fmla="*/ 62 h 72"/>
                  <a:gd name="T34" fmla="*/ 56 w 71"/>
                  <a:gd name="T35" fmla="*/ 66 h 72"/>
                  <a:gd name="T36" fmla="*/ 49 w 71"/>
                  <a:gd name="T37" fmla="*/ 69 h 72"/>
                  <a:gd name="T38" fmla="*/ 43 w 71"/>
                  <a:gd name="T39" fmla="*/ 72 h 72"/>
                  <a:gd name="T40" fmla="*/ 36 w 7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72">
                    <a:moveTo>
                      <a:pt x="36" y="72"/>
                    </a:moveTo>
                    <a:cubicBezTo>
                      <a:pt x="26" y="72"/>
                      <a:pt x="17" y="68"/>
                      <a:pt x="11" y="62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5" y="55"/>
                      <a:pt x="4" y="53"/>
                      <a:pt x="3" y="50"/>
                    </a:cubicBezTo>
                    <a:cubicBezTo>
                      <a:pt x="2" y="48"/>
                      <a:pt x="2" y="46"/>
                      <a:pt x="1" y="44"/>
                    </a:cubicBezTo>
                    <a:cubicBezTo>
                      <a:pt x="1" y="42"/>
                      <a:pt x="1" y="39"/>
                      <a:pt x="0" y="37"/>
                    </a:cubicBezTo>
                    <a:cubicBezTo>
                      <a:pt x="1" y="32"/>
                      <a:pt x="1" y="28"/>
                      <a:pt x="3" y="24"/>
                    </a:cubicBezTo>
                    <a:cubicBezTo>
                      <a:pt x="5" y="19"/>
                      <a:pt x="8" y="15"/>
                      <a:pt x="11" y="12"/>
                    </a:cubicBezTo>
                    <a:cubicBezTo>
                      <a:pt x="19" y="4"/>
                      <a:pt x="31" y="0"/>
                      <a:pt x="43" y="2"/>
                    </a:cubicBezTo>
                    <a:cubicBezTo>
                      <a:pt x="45" y="3"/>
                      <a:pt x="47" y="3"/>
                      <a:pt x="49" y="4"/>
                    </a:cubicBezTo>
                    <a:cubicBezTo>
                      <a:pt x="51" y="5"/>
                      <a:pt x="54" y="6"/>
                      <a:pt x="56" y="8"/>
                    </a:cubicBezTo>
                    <a:cubicBezTo>
                      <a:pt x="57" y="9"/>
                      <a:pt x="59" y="10"/>
                      <a:pt x="61" y="12"/>
                    </a:cubicBezTo>
                    <a:cubicBezTo>
                      <a:pt x="67" y="19"/>
                      <a:pt x="71" y="28"/>
                      <a:pt x="71" y="37"/>
                    </a:cubicBezTo>
                    <a:cubicBezTo>
                      <a:pt x="71" y="39"/>
                      <a:pt x="71" y="42"/>
                      <a:pt x="70" y="44"/>
                    </a:cubicBezTo>
                    <a:cubicBezTo>
                      <a:pt x="70" y="46"/>
                      <a:pt x="69" y="48"/>
                      <a:pt x="68" y="50"/>
                    </a:cubicBezTo>
                    <a:cubicBezTo>
                      <a:pt x="67" y="53"/>
                      <a:pt x="66" y="55"/>
                      <a:pt x="65" y="57"/>
                    </a:cubicBezTo>
                    <a:cubicBezTo>
                      <a:pt x="61" y="62"/>
                      <a:pt x="61" y="62"/>
                      <a:pt x="61" y="62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4" y="68"/>
                      <a:pt x="51" y="69"/>
                      <a:pt x="49" y="69"/>
                    </a:cubicBezTo>
                    <a:cubicBezTo>
                      <a:pt x="47" y="70"/>
                      <a:pt x="45" y="71"/>
                      <a:pt x="43" y="72"/>
                    </a:cubicBezTo>
                    <a:cubicBezTo>
                      <a:pt x="40" y="72"/>
                      <a:pt x="38" y="72"/>
                      <a:pt x="3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7" name="Freeform 86">
                <a:extLst>
                  <a:ext uri="{FF2B5EF4-FFF2-40B4-BE49-F238E27FC236}">
                    <a16:creationId xmlns:a16="http://schemas.microsoft.com/office/drawing/2014/main" id="{F1FAA359-F456-4B11-BC49-A2F881329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7488" y="3522663"/>
                <a:ext cx="165100" cy="155575"/>
              </a:xfrm>
              <a:custGeom>
                <a:avLst/>
                <a:gdLst>
                  <a:gd name="T0" fmla="*/ 39 w 77"/>
                  <a:gd name="T1" fmla="*/ 73 h 73"/>
                  <a:gd name="T2" fmla="*/ 6 w 77"/>
                  <a:gd name="T3" fmla="*/ 51 h 73"/>
                  <a:gd name="T4" fmla="*/ 14 w 77"/>
                  <a:gd name="T5" fmla="*/ 12 h 73"/>
                  <a:gd name="T6" fmla="*/ 46 w 77"/>
                  <a:gd name="T7" fmla="*/ 3 h 73"/>
                  <a:gd name="T8" fmla="*/ 52 w 77"/>
                  <a:gd name="T9" fmla="*/ 5 h 73"/>
                  <a:gd name="T10" fmla="*/ 59 w 77"/>
                  <a:gd name="T11" fmla="*/ 8 h 73"/>
                  <a:gd name="T12" fmla="*/ 64 w 77"/>
                  <a:gd name="T13" fmla="*/ 12 h 73"/>
                  <a:gd name="T14" fmla="*/ 72 w 77"/>
                  <a:gd name="T15" fmla="*/ 51 h 73"/>
                  <a:gd name="T16" fmla="*/ 39 w 77"/>
                  <a:gd name="T17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" h="73">
                    <a:moveTo>
                      <a:pt x="39" y="73"/>
                    </a:moveTo>
                    <a:cubicBezTo>
                      <a:pt x="24" y="73"/>
                      <a:pt x="11" y="64"/>
                      <a:pt x="6" y="51"/>
                    </a:cubicBezTo>
                    <a:cubicBezTo>
                      <a:pt x="0" y="37"/>
                      <a:pt x="4" y="22"/>
                      <a:pt x="14" y="12"/>
                    </a:cubicBezTo>
                    <a:cubicBezTo>
                      <a:pt x="22" y="4"/>
                      <a:pt x="34" y="0"/>
                      <a:pt x="46" y="3"/>
                    </a:cubicBezTo>
                    <a:cubicBezTo>
                      <a:pt x="48" y="3"/>
                      <a:pt x="50" y="4"/>
                      <a:pt x="52" y="5"/>
                    </a:cubicBezTo>
                    <a:cubicBezTo>
                      <a:pt x="54" y="5"/>
                      <a:pt x="57" y="7"/>
                      <a:pt x="59" y="8"/>
                    </a:cubicBezTo>
                    <a:cubicBezTo>
                      <a:pt x="60" y="9"/>
                      <a:pt x="62" y="11"/>
                      <a:pt x="64" y="12"/>
                    </a:cubicBezTo>
                    <a:cubicBezTo>
                      <a:pt x="74" y="22"/>
                      <a:pt x="77" y="37"/>
                      <a:pt x="72" y="51"/>
                    </a:cubicBezTo>
                    <a:cubicBezTo>
                      <a:pt x="66" y="64"/>
                      <a:pt x="53" y="73"/>
                      <a:pt x="39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8" name="Freeform 87">
                <a:extLst>
                  <a:ext uri="{FF2B5EF4-FFF2-40B4-BE49-F238E27FC236}">
                    <a16:creationId xmlns:a16="http://schemas.microsoft.com/office/drawing/2014/main" id="{3F465667-8126-46C5-880B-DED590863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2250" y="3822700"/>
                <a:ext cx="160338" cy="158750"/>
              </a:xfrm>
              <a:custGeom>
                <a:avLst/>
                <a:gdLst>
                  <a:gd name="T0" fmla="*/ 37 w 75"/>
                  <a:gd name="T1" fmla="*/ 74 h 74"/>
                  <a:gd name="T2" fmla="*/ 3 w 75"/>
                  <a:gd name="T3" fmla="*/ 45 h 74"/>
                  <a:gd name="T4" fmla="*/ 24 w 75"/>
                  <a:gd name="T5" fmla="*/ 6 h 74"/>
                  <a:gd name="T6" fmla="*/ 66 w 75"/>
                  <a:gd name="T7" fmla="*/ 19 h 74"/>
                  <a:gd name="T8" fmla="*/ 62 w 75"/>
                  <a:gd name="T9" fmla="*/ 64 h 74"/>
                  <a:gd name="T10" fmla="*/ 37 w 75"/>
                  <a:gd name="T11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" h="74">
                    <a:moveTo>
                      <a:pt x="37" y="74"/>
                    </a:moveTo>
                    <a:cubicBezTo>
                      <a:pt x="20" y="74"/>
                      <a:pt x="6" y="62"/>
                      <a:pt x="3" y="45"/>
                    </a:cubicBezTo>
                    <a:cubicBezTo>
                      <a:pt x="0" y="29"/>
                      <a:pt x="8" y="13"/>
                      <a:pt x="24" y="6"/>
                    </a:cubicBezTo>
                    <a:cubicBezTo>
                      <a:pt x="39" y="0"/>
                      <a:pt x="57" y="6"/>
                      <a:pt x="66" y="19"/>
                    </a:cubicBezTo>
                    <a:cubicBezTo>
                      <a:pt x="75" y="33"/>
                      <a:pt x="74" y="52"/>
                      <a:pt x="62" y="64"/>
                    </a:cubicBezTo>
                    <a:cubicBezTo>
                      <a:pt x="55" y="70"/>
                      <a:pt x="46" y="74"/>
                      <a:pt x="37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49" name="Oval 88">
                <a:extLst>
                  <a:ext uri="{FF2B5EF4-FFF2-40B4-BE49-F238E27FC236}">
                    <a16:creationId xmlns:a16="http://schemas.microsoft.com/office/drawing/2014/main" id="{6604DDD0-4FBF-4488-876E-DB2765F188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2389188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50" name="Oval 89">
                <a:extLst>
                  <a:ext uri="{FF2B5EF4-FFF2-40B4-BE49-F238E27FC236}">
                    <a16:creationId xmlns:a16="http://schemas.microsoft.com/office/drawing/2014/main" id="{45BB4447-134A-4DF0-85CD-7FC125C17D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7813" y="1327150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51" name="Oval 90">
                <a:extLst>
                  <a:ext uri="{FF2B5EF4-FFF2-40B4-BE49-F238E27FC236}">
                    <a16:creationId xmlns:a16="http://schemas.microsoft.com/office/drawing/2014/main" id="{998E9EBA-2C36-403C-BD1C-16239A4A6E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2690813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52" name="Oval 91">
                <a:extLst>
                  <a:ext uri="{FF2B5EF4-FFF2-40B4-BE49-F238E27FC236}">
                    <a16:creationId xmlns:a16="http://schemas.microsoft.com/office/drawing/2014/main" id="{0A87AF0D-2610-48B7-A218-11A7F17DEA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2995613"/>
                <a:ext cx="152400" cy="1508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53" name="Oval 92">
                <a:extLst>
                  <a:ext uri="{FF2B5EF4-FFF2-40B4-BE49-F238E27FC236}">
                    <a16:creationId xmlns:a16="http://schemas.microsoft.com/office/drawing/2014/main" id="{225A1322-ED97-4730-96BC-2B76ECC260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3298825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54" name="Oval 93">
                <a:extLst>
                  <a:ext uri="{FF2B5EF4-FFF2-40B4-BE49-F238E27FC236}">
                    <a16:creationId xmlns:a16="http://schemas.microsoft.com/office/drawing/2014/main" id="{685D9134-885A-4376-BB98-2623B05E2A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3602038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55" name="Oval 94">
                <a:extLst>
                  <a:ext uri="{FF2B5EF4-FFF2-40B4-BE49-F238E27FC236}">
                    <a16:creationId xmlns:a16="http://schemas.microsoft.com/office/drawing/2014/main" id="{9079F097-7996-403E-884E-E98686A173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175" y="3903663"/>
                <a:ext cx="152400" cy="1524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56" name="Freeform 95">
                <a:extLst>
                  <a:ext uri="{FF2B5EF4-FFF2-40B4-BE49-F238E27FC236}">
                    <a16:creationId xmlns:a16="http://schemas.microsoft.com/office/drawing/2014/main" id="{36DCE324-A6D0-4BA3-B73F-613175AEBE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5825" y="2427288"/>
                <a:ext cx="989013" cy="303213"/>
              </a:xfrm>
              <a:custGeom>
                <a:avLst/>
                <a:gdLst>
                  <a:gd name="T0" fmla="*/ 459 w 459"/>
                  <a:gd name="T1" fmla="*/ 141 h 141"/>
                  <a:gd name="T2" fmla="*/ 0 w 459"/>
                  <a:gd name="T3" fmla="*/ 141 h 141"/>
                  <a:gd name="T4" fmla="*/ 16 w 459"/>
                  <a:gd name="T5" fmla="*/ 123 h 141"/>
                  <a:gd name="T6" fmla="*/ 112 w 459"/>
                  <a:gd name="T7" fmla="*/ 20 h 141"/>
                  <a:gd name="T8" fmla="*/ 158 w 459"/>
                  <a:gd name="T9" fmla="*/ 0 h 141"/>
                  <a:gd name="T10" fmla="*/ 300 w 459"/>
                  <a:gd name="T11" fmla="*/ 0 h 141"/>
                  <a:gd name="T12" fmla="*/ 347 w 459"/>
                  <a:gd name="T13" fmla="*/ 21 h 141"/>
                  <a:gd name="T14" fmla="*/ 443 w 459"/>
                  <a:gd name="T15" fmla="*/ 123 h 141"/>
                  <a:gd name="T16" fmla="*/ 459 w 459"/>
                  <a:gd name="T17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9" h="141">
                    <a:moveTo>
                      <a:pt x="459" y="141"/>
                    </a:moveTo>
                    <a:cubicBezTo>
                      <a:pt x="0" y="141"/>
                      <a:pt x="0" y="141"/>
                      <a:pt x="0" y="141"/>
                    </a:cubicBezTo>
                    <a:cubicBezTo>
                      <a:pt x="16" y="123"/>
                      <a:pt x="16" y="123"/>
                      <a:pt x="16" y="123"/>
                    </a:cubicBezTo>
                    <a:cubicBezTo>
                      <a:pt x="112" y="20"/>
                      <a:pt x="112" y="20"/>
                      <a:pt x="112" y="20"/>
                    </a:cubicBezTo>
                    <a:cubicBezTo>
                      <a:pt x="124" y="7"/>
                      <a:pt x="141" y="0"/>
                      <a:pt x="15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318" y="0"/>
                      <a:pt x="335" y="8"/>
                      <a:pt x="347" y="21"/>
                    </a:cubicBezTo>
                    <a:cubicBezTo>
                      <a:pt x="443" y="123"/>
                      <a:pt x="443" y="123"/>
                      <a:pt x="443" y="123"/>
                    </a:cubicBezTo>
                    <a:lnTo>
                      <a:pt x="459" y="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</p:grpSp>
      </p:grp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6A231EDF-FF28-44E1-B35F-3535513AA8F0}"/>
              </a:ext>
            </a:extLst>
          </p:cNvPr>
          <p:cNvGrpSpPr/>
          <p:nvPr/>
        </p:nvGrpSpPr>
        <p:grpSpPr>
          <a:xfrm>
            <a:off x="4376058" y="4661721"/>
            <a:ext cx="3513811" cy="1806623"/>
            <a:chOff x="4376058" y="3943592"/>
            <a:chExt cx="3513811" cy="1806623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BB21E239-22F9-44C2-873E-CEAA03A68F11}"/>
                </a:ext>
              </a:extLst>
            </p:cNvPr>
            <p:cNvGrpSpPr/>
            <p:nvPr/>
          </p:nvGrpSpPr>
          <p:grpSpPr>
            <a:xfrm>
              <a:off x="4376058" y="4139253"/>
              <a:ext cx="1567630" cy="1549673"/>
              <a:chOff x="1403457" y="616946"/>
              <a:chExt cx="3611777" cy="3570404"/>
            </a:xfrm>
          </p:grpSpPr>
          <p:sp>
            <p:nvSpPr>
              <p:cNvPr id="89" name="Freeform 6">
                <a:extLst>
                  <a:ext uri="{FF2B5EF4-FFF2-40B4-BE49-F238E27FC236}">
                    <a16:creationId xmlns:a16="http://schemas.microsoft.com/office/drawing/2014/main" id="{8139155B-62B1-44F5-8021-0EA898F598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3457" y="2207022"/>
                <a:ext cx="668682" cy="1980328"/>
              </a:xfrm>
              <a:custGeom>
                <a:avLst/>
                <a:gdLst>
                  <a:gd name="T0" fmla="*/ 598 w 598"/>
                  <a:gd name="T1" fmla="*/ 1771 h 1771"/>
                  <a:gd name="T2" fmla="*/ 439 w 598"/>
                  <a:gd name="T3" fmla="*/ 1771 h 1771"/>
                  <a:gd name="T4" fmla="*/ 261 w 598"/>
                  <a:gd name="T5" fmla="*/ 1771 h 1771"/>
                  <a:gd name="T6" fmla="*/ 0 w 598"/>
                  <a:gd name="T7" fmla="*/ 1771 h 1771"/>
                  <a:gd name="T8" fmla="*/ 0 w 598"/>
                  <a:gd name="T9" fmla="*/ 0 h 1771"/>
                  <a:gd name="T10" fmla="*/ 439 w 598"/>
                  <a:gd name="T11" fmla="*/ 0 h 1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8" h="1771">
                    <a:moveTo>
                      <a:pt x="598" y="1771"/>
                    </a:moveTo>
                    <a:lnTo>
                      <a:pt x="439" y="1771"/>
                    </a:lnTo>
                    <a:lnTo>
                      <a:pt x="261" y="1771"/>
                    </a:lnTo>
                    <a:lnTo>
                      <a:pt x="0" y="1771"/>
                    </a:lnTo>
                    <a:lnTo>
                      <a:pt x="0" y="0"/>
                    </a:lnTo>
                    <a:lnTo>
                      <a:pt x="43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21E31DEF-802A-4B4B-A51E-22A36E7BB4A5}"/>
                  </a:ext>
                </a:extLst>
              </p:cNvPr>
              <p:cNvGrpSpPr/>
              <p:nvPr/>
            </p:nvGrpSpPr>
            <p:grpSpPr>
              <a:xfrm>
                <a:off x="1403457" y="2207022"/>
                <a:ext cx="677628" cy="1980328"/>
                <a:chOff x="4594226" y="2976563"/>
                <a:chExt cx="962025" cy="2811463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151" name="Freeform 5">
                  <a:extLst>
                    <a:ext uri="{FF2B5EF4-FFF2-40B4-BE49-F238E27FC236}">
                      <a16:creationId xmlns:a16="http://schemas.microsoft.com/office/drawing/2014/main" id="{139B4D14-5B8A-45D3-A586-6F84BC1250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226" y="2976563"/>
                  <a:ext cx="949325" cy="2811463"/>
                </a:xfrm>
                <a:custGeom>
                  <a:avLst/>
                  <a:gdLst>
                    <a:gd name="T0" fmla="*/ 598 w 598"/>
                    <a:gd name="T1" fmla="*/ 1771 h 1771"/>
                    <a:gd name="T2" fmla="*/ 439 w 598"/>
                    <a:gd name="T3" fmla="*/ 1771 h 1771"/>
                    <a:gd name="T4" fmla="*/ 261 w 598"/>
                    <a:gd name="T5" fmla="*/ 1771 h 1771"/>
                    <a:gd name="T6" fmla="*/ 0 w 598"/>
                    <a:gd name="T7" fmla="*/ 1771 h 1771"/>
                    <a:gd name="T8" fmla="*/ 0 w 598"/>
                    <a:gd name="T9" fmla="*/ 0 h 1771"/>
                    <a:gd name="T10" fmla="*/ 439 w 598"/>
                    <a:gd name="T11" fmla="*/ 0 h 1771"/>
                    <a:gd name="T12" fmla="*/ 598 w 598"/>
                    <a:gd name="T13" fmla="*/ 1771 h 17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98" h="1771">
                      <a:moveTo>
                        <a:pt x="598" y="1771"/>
                      </a:moveTo>
                      <a:lnTo>
                        <a:pt x="439" y="1771"/>
                      </a:lnTo>
                      <a:lnTo>
                        <a:pt x="261" y="1771"/>
                      </a:lnTo>
                      <a:lnTo>
                        <a:pt x="0" y="1771"/>
                      </a:lnTo>
                      <a:lnTo>
                        <a:pt x="0" y="0"/>
                      </a:lnTo>
                      <a:lnTo>
                        <a:pt x="439" y="0"/>
                      </a:lnTo>
                      <a:lnTo>
                        <a:pt x="598" y="1771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A65AD511-A692-4D71-82EE-A74D80AE6E78}"/>
                    </a:ext>
                  </a:extLst>
                </p:cNvPr>
                <p:cNvGrpSpPr/>
                <p:nvPr/>
              </p:nvGrpSpPr>
              <p:grpSpPr>
                <a:xfrm>
                  <a:off x="4760913" y="3244851"/>
                  <a:ext cx="795338" cy="2325688"/>
                  <a:chOff x="4760913" y="3244851"/>
                  <a:chExt cx="795338" cy="2325688"/>
                </a:xfrm>
                <a:grpFill/>
              </p:grpSpPr>
              <p:sp>
                <p:nvSpPr>
                  <p:cNvPr id="153" name="Freeform 7">
                    <a:extLst>
                      <a:ext uri="{FF2B5EF4-FFF2-40B4-BE49-F238E27FC236}">
                        <a16:creationId xmlns:a16="http://schemas.microsoft.com/office/drawing/2014/main" id="{1CCEC024-DD59-4B36-BCDE-2D20C8E80D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4241801"/>
                    <a:ext cx="157163" cy="331788"/>
                  </a:xfrm>
                  <a:custGeom>
                    <a:avLst/>
                    <a:gdLst>
                      <a:gd name="T0" fmla="*/ 36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6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6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54" name="Freeform 8">
                    <a:extLst>
                      <a:ext uri="{FF2B5EF4-FFF2-40B4-BE49-F238E27FC236}">
                        <a16:creationId xmlns:a16="http://schemas.microsoft.com/office/drawing/2014/main" id="{38DB9F98-B029-45DB-BD9C-17B958CD7E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4241801"/>
                    <a:ext cx="157163" cy="331788"/>
                  </a:xfrm>
                  <a:custGeom>
                    <a:avLst/>
                    <a:gdLst>
                      <a:gd name="T0" fmla="*/ 36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6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6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55" name="Freeform 9">
                    <a:extLst>
                      <a:ext uri="{FF2B5EF4-FFF2-40B4-BE49-F238E27FC236}">
                        <a16:creationId xmlns:a16="http://schemas.microsoft.com/office/drawing/2014/main" id="{92ACD1AE-6D2C-4C05-9B14-89699DF8D7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4241801"/>
                    <a:ext cx="157163" cy="331788"/>
                  </a:xfrm>
                  <a:custGeom>
                    <a:avLst/>
                    <a:gdLst>
                      <a:gd name="T0" fmla="*/ 36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6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6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56" name="Freeform 10">
                    <a:extLst>
                      <a:ext uri="{FF2B5EF4-FFF2-40B4-BE49-F238E27FC236}">
                        <a16:creationId xmlns:a16="http://schemas.microsoft.com/office/drawing/2014/main" id="{267C3A85-6354-4943-A9C2-FC17AC434B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324485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7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7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57" name="Freeform 11">
                    <a:extLst>
                      <a:ext uri="{FF2B5EF4-FFF2-40B4-BE49-F238E27FC236}">
                        <a16:creationId xmlns:a16="http://schemas.microsoft.com/office/drawing/2014/main" id="{8DCC6A55-0AFF-40F3-BA51-8677C436C7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324485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58" name="Freeform 12">
                    <a:extLst>
                      <a:ext uri="{FF2B5EF4-FFF2-40B4-BE49-F238E27FC236}">
                        <a16:creationId xmlns:a16="http://schemas.microsoft.com/office/drawing/2014/main" id="{93FDC606-5F82-4120-962B-96AECC8B9C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324485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59" name="Freeform 13">
                    <a:extLst>
                      <a:ext uri="{FF2B5EF4-FFF2-40B4-BE49-F238E27FC236}">
                        <a16:creationId xmlns:a16="http://schemas.microsoft.com/office/drawing/2014/main" id="{701DC407-3E5F-4FB4-AC6A-8405E996DB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374332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7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60" name="Freeform 14">
                    <a:extLst>
                      <a:ext uri="{FF2B5EF4-FFF2-40B4-BE49-F238E27FC236}">
                        <a16:creationId xmlns:a16="http://schemas.microsoft.com/office/drawing/2014/main" id="{F685086A-C0C0-46D6-A0DE-CB1B94128A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374332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61" name="Freeform 15">
                    <a:extLst>
                      <a:ext uri="{FF2B5EF4-FFF2-40B4-BE49-F238E27FC236}">
                        <a16:creationId xmlns:a16="http://schemas.microsoft.com/office/drawing/2014/main" id="{E081478C-0EAC-4E59-A241-44F6CEB188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374332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62" name="Freeform 16">
                    <a:extLst>
                      <a:ext uri="{FF2B5EF4-FFF2-40B4-BE49-F238E27FC236}">
                        <a16:creationId xmlns:a16="http://schemas.microsoft.com/office/drawing/2014/main" id="{6BBB6AEA-7664-48E1-8C6C-06D53C63DF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523557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7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63" name="Freeform 17">
                    <a:extLst>
                      <a:ext uri="{FF2B5EF4-FFF2-40B4-BE49-F238E27FC236}">
                        <a16:creationId xmlns:a16="http://schemas.microsoft.com/office/drawing/2014/main" id="{517341AC-B1DD-4C0F-8B6A-0539CC1FE5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523557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64" name="Freeform 18">
                    <a:extLst>
                      <a:ext uri="{FF2B5EF4-FFF2-40B4-BE49-F238E27FC236}">
                        <a16:creationId xmlns:a16="http://schemas.microsoft.com/office/drawing/2014/main" id="{6BE3BD3E-230B-4BFC-8C23-E61AB28449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523557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65" name="Freeform 19">
                    <a:extLst>
                      <a:ext uri="{FF2B5EF4-FFF2-40B4-BE49-F238E27FC236}">
                        <a16:creationId xmlns:a16="http://schemas.microsoft.com/office/drawing/2014/main" id="{1D08C083-894A-4DA2-9143-E2F2D5A2FF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473710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7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7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66" name="Freeform 20">
                    <a:extLst>
                      <a:ext uri="{FF2B5EF4-FFF2-40B4-BE49-F238E27FC236}">
                        <a16:creationId xmlns:a16="http://schemas.microsoft.com/office/drawing/2014/main" id="{5DD4FD14-8CDB-4129-873C-31D7AC3197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473710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67" name="Freeform 21">
                    <a:extLst>
                      <a:ext uri="{FF2B5EF4-FFF2-40B4-BE49-F238E27FC236}">
                        <a16:creationId xmlns:a16="http://schemas.microsoft.com/office/drawing/2014/main" id="{88389960-B7CB-4036-9F86-E65BF41357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473710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  <p:sp>
            <p:nvSpPr>
              <p:cNvPr id="91" name="Freeform 23">
                <a:extLst>
                  <a:ext uri="{FF2B5EF4-FFF2-40B4-BE49-F238E27FC236}">
                    <a16:creationId xmlns:a16="http://schemas.microsoft.com/office/drawing/2014/main" id="{21E6C908-7BCF-49DE-95B1-85A200B0F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4345" y="1302401"/>
                <a:ext cx="1631450" cy="2884949"/>
              </a:xfrm>
              <a:custGeom>
                <a:avLst/>
                <a:gdLst>
                  <a:gd name="T0" fmla="*/ 1459 w 1459"/>
                  <a:gd name="T1" fmla="*/ 2580 h 2580"/>
                  <a:gd name="T2" fmla="*/ 1246 w 1459"/>
                  <a:gd name="T3" fmla="*/ 0 h 2580"/>
                  <a:gd name="T4" fmla="*/ 0 w 1459"/>
                  <a:gd name="T5" fmla="*/ 0 h 2580"/>
                  <a:gd name="T6" fmla="*/ 0 w 1459"/>
                  <a:gd name="T7" fmla="*/ 809 h 2580"/>
                  <a:gd name="T8" fmla="*/ 0 w 1459"/>
                  <a:gd name="T9" fmla="*/ 2580 h 2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9" h="2580">
                    <a:moveTo>
                      <a:pt x="1459" y="2580"/>
                    </a:moveTo>
                    <a:lnTo>
                      <a:pt x="1246" y="0"/>
                    </a:lnTo>
                    <a:lnTo>
                      <a:pt x="0" y="0"/>
                    </a:lnTo>
                    <a:lnTo>
                      <a:pt x="0" y="809"/>
                    </a:lnTo>
                    <a:lnTo>
                      <a:pt x="0" y="258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84A96848-876E-44F1-9326-8D1DD35519E2}"/>
                  </a:ext>
                </a:extLst>
              </p:cNvPr>
              <p:cNvGrpSpPr/>
              <p:nvPr/>
            </p:nvGrpSpPr>
            <p:grpSpPr>
              <a:xfrm>
                <a:off x="1894345" y="1302401"/>
                <a:ext cx="1631450" cy="2884949"/>
                <a:chOff x="5291138" y="1692276"/>
                <a:chExt cx="2316163" cy="409575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141" name="Freeform 22">
                  <a:extLst>
                    <a:ext uri="{FF2B5EF4-FFF2-40B4-BE49-F238E27FC236}">
                      <a16:creationId xmlns:a16="http://schemas.microsoft.com/office/drawing/2014/main" id="{F7E12436-2A7F-42AC-AB94-CF5D9AA40A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91138" y="1692276"/>
                  <a:ext cx="2316163" cy="4095750"/>
                </a:xfrm>
                <a:custGeom>
                  <a:avLst/>
                  <a:gdLst>
                    <a:gd name="T0" fmla="*/ 1459 w 1459"/>
                    <a:gd name="T1" fmla="*/ 2580 h 2580"/>
                    <a:gd name="T2" fmla="*/ 1246 w 1459"/>
                    <a:gd name="T3" fmla="*/ 0 h 2580"/>
                    <a:gd name="T4" fmla="*/ 0 w 1459"/>
                    <a:gd name="T5" fmla="*/ 0 h 2580"/>
                    <a:gd name="T6" fmla="*/ 0 w 1459"/>
                    <a:gd name="T7" fmla="*/ 809 h 2580"/>
                    <a:gd name="T8" fmla="*/ 0 w 1459"/>
                    <a:gd name="T9" fmla="*/ 2580 h 2580"/>
                    <a:gd name="T10" fmla="*/ 1459 w 1459"/>
                    <a:gd name="T11" fmla="*/ 2580 h 25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59" h="2580">
                      <a:moveTo>
                        <a:pt x="1459" y="2580"/>
                      </a:moveTo>
                      <a:lnTo>
                        <a:pt x="1246" y="0"/>
                      </a:lnTo>
                      <a:lnTo>
                        <a:pt x="0" y="0"/>
                      </a:lnTo>
                      <a:lnTo>
                        <a:pt x="0" y="809"/>
                      </a:lnTo>
                      <a:lnTo>
                        <a:pt x="0" y="2580"/>
                      </a:lnTo>
                      <a:lnTo>
                        <a:pt x="1459" y="2580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42" name="Freeform 24">
                  <a:extLst>
                    <a:ext uri="{FF2B5EF4-FFF2-40B4-BE49-F238E27FC236}">
                      <a16:creationId xmlns:a16="http://schemas.microsoft.com/office/drawing/2014/main" id="{E8EFDA85-0967-4C47-A273-7F9B045426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3697288"/>
                  <a:ext cx="1189038" cy="157163"/>
                </a:xfrm>
                <a:custGeom>
                  <a:avLst/>
                  <a:gdLst>
                    <a:gd name="T0" fmla="*/ 515 w 552"/>
                    <a:gd name="T1" fmla="*/ 73 h 73"/>
                    <a:gd name="T2" fmla="*/ 36 w 552"/>
                    <a:gd name="T3" fmla="*/ 73 h 73"/>
                    <a:gd name="T4" fmla="*/ 0 w 552"/>
                    <a:gd name="T5" fmla="*/ 36 h 73"/>
                    <a:gd name="T6" fmla="*/ 36 w 552"/>
                    <a:gd name="T7" fmla="*/ 0 h 73"/>
                    <a:gd name="T8" fmla="*/ 515 w 552"/>
                    <a:gd name="T9" fmla="*/ 0 h 73"/>
                    <a:gd name="T10" fmla="*/ 552 w 552"/>
                    <a:gd name="T11" fmla="*/ 36 h 73"/>
                    <a:gd name="T12" fmla="*/ 515 w 552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52" h="73">
                      <a:moveTo>
                        <a:pt x="515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515" y="0"/>
                        <a:pt x="515" y="0"/>
                        <a:pt x="515" y="0"/>
                      </a:cubicBezTo>
                      <a:cubicBezTo>
                        <a:pt x="535" y="0"/>
                        <a:pt x="552" y="16"/>
                        <a:pt x="552" y="36"/>
                      </a:cubicBezTo>
                      <a:cubicBezTo>
                        <a:pt x="552" y="57"/>
                        <a:pt x="535" y="73"/>
                        <a:pt x="515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43" name="Freeform 25">
                  <a:extLst>
                    <a:ext uri="{FF2B5EF4-FFF2-40B4-BE49-F238E27FC236}">
                      <a16:creationId xmlns:a16="http://schemas.microsoft.com/office/drawing/2014/main" id="{7F081764-0B2E-46BE-AFE2-B450B681FF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2908301"/>
                  <a:ext cx="1506538" cy="155575"/>
                </a:xfrm>
                <a:custGeom>
                  <a:avLst/>
                  <a:gdLst>
                    <a:gd name="T0" fmla="*/ 664 w 700"/>
                    <a:gd name="T1" fmla="*/ 73 h 73"/>
                    <a:gd name="T2" fmla="*/ 36 w 700"/>
                    <a:gd name="T3" fmla="*/ 73 h 73"/>
                    <a:gd name="T4" fmla="*/ 0 w 700"/>
                    <a:gd name="T5" fmla="*/ 37 h 73"/>
                    <a:gd name="T6" fmla="*/ 36 w 700"/>
                    <a:gd name="T7" fmla="*/ 0 h 73"/>
                    <a:gd name="T8" fmla="*/ 664 w 700"/>
                    <a:gd name="T9" fmla="*/ 0 h 73"/>
                    <a:gd name="T10" fmla="*/ 700 w 700"/>
                    <a:gd name="T11" fmla="*/ 37 h 73"/>
                    <a:gd name="T12" fmla="*/ 664 w 700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0" h="73">
                      <a:moveTo>
                        <a:pt x="664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7"/>
                      </a:cubicBezTo>
                      <a:cubicBezTo>
                        <a:pt x="0" y="17"/>
                        <a:pt x="16" y="0"/>
                        <a:pt x="36" y="0"/>
                      </a:cubicBezTo>
                      <a:cubicBezTo>
                        <a:pt x="664" y="0"/>
                        <a:pt x="664" y="0"/>
                        <a:pt x="664" y="0"/>
                      </a:cubicBezTo>
                      <a:cubicBezTo>
                        <a:pt x="684" y="0"/>
                        <a:pt x="700" y="17"/>
                        <a:pt x="700" y="37"/>
                      </a:cubicBezTo>
                      <a:cubicBezTo>
                        <a:pt x="700" y="57"/>
                        <a:pt x="684" y="73"/>
                        <a:pt x="664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44" name="Freeform 26">
                  <a:extLst>
                    <a:ext uri="{FF2B5EF4-FFF2-40B4-BE49-F238E27FC236}">
                      <a16:creationId xmlns:a16="http://schemas.microsoft.com/office/drawing/2014/main" id="{08038300-CC71-4D13-9C56-38857CE80C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3303588"/>
                  <a:ext cx="1189038" cy="155575"/>
                </a:xfrm>
                <a:custGeom>
                  <a:avLst/>
                  <a:gdLst>
                    <a:gd name="T0" fmla="*/ 515 w 552"/>
                    <a:gd name="T1" fmla="*/ 73 h 73"/>
                    <a:gd name="T2" fmla="*/ 36 w 552"/>
                    <a:gd name="T3" fmla="*/ 73 h 73"/>
                    <a:gd name="T4" fmla="*/ 0 w 552"/>
                    <a:gd name="T5" fmla="*/ 37 h 73"/>
                    <a:gd name="T6" fmla="*/ 36 w 552"/>
                    <a:gd name="T7" fmla="*/ 0 h 73"/>
                    <a:gd name="T8" fmla="*/ 515 w 552"/>
                    <a:gd name="T9" fmla="*/ 0 h 73"/>
                    <a:gd name="T10" fmla="*/ 552 w 552"/>
                    <a:gd name="T11" fmla="*/ 37 h 73"/>
                    <a:gd name="T12" fmla="*/ 515 w 552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52" h="73">
                      <a:moveTo>
                        <a:pt x="515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7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515" y="0"/>
                        <a:pt x="515" y="0"/>
                        <a:pt x="515" y="0"/>
                      </a:cubicBezTo>
                      <a:cubicBezTo>
                        <a:pt x="535" y="0"/>
                        <a:pt x="552" y="16"/>
                        <a:pt x="552" y="37"/>
                      </a:cubicBezTo>
                      <a:cubicBezTo>
                        <a:pt x="552" y="57"/>
                        <a:pt x="535" y="73"/>
                        <a:pt x="515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45" name="Freeform 27">
                  <a:extLst>
                    <a:ext uri="{FF2B5EF4-FFF2-40B4-BE49-F238E27FC236}">
                      <a16:creationId xmlns:a16="http://schemas.microsoft.com/office/drawing/2014/main" id="{D9BE85D2-19E8-4280-9EE1-1022263477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2117726"/>
                  <a:ext cx="1506538" cy="157163"/>
                </a:xfrm>
                <a:custGeom>
                  <a:avLst/>
                  <a:gdLst>
                    <a:gd name="T0" fmla="*/ 664 w 700"/>
                    <a:gd name="T1" fmla="*/ 73 h 73"/>
                    <a:gd name="T2" fmla="*/ 36 w 700"/>
                    <a:gd name="T3" fmla="*/ 73 h 73"/>
                    <a:gd name="T4" fmla="*/ 0 w 700"/>
                    <a:gd name="T5" fmla="*/ 37 h 73"/>
                    <a:gd name="T6" fmla="*/ 36 w 700"/>
                    <a:gd name="T7" fmla="*/ 0 h 73"/>
                    <a:gd name="T8" fmla="*/ 664 w 700"/>
                    <a:gd name="T9" fmla="*/ 0 h 73"/>
                    <a:gd name="T10" fmla="*/ 700 w 700"/>
                    <a:gd name="T11" fmla="*/ 37 h 73"/>
                    <a:gd name="T12" fmla="*/ 664 w 700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0" h="73">
                      <a:moveTo>
                        <a:pt x="664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7"/>
                      </a:cubicBezTo>
                      <a:cubicBezTo>
                        <a:pt x="0" y="17"/>
                        <a:pt x="16" y="0"/>
                        <a:pt x="36" y="0"/>
                      </a:cubicBezTo>
                      <a:cubicBezTo>
                        <a:pt x="664" y="0"/>
                        <a:pt x="664" y="0"/>
                        <a:pt x="664" y="0"/>
                      </a:cubicBezTo>
                      <a:cubicBezTo>
                        <a:pt x="684" y="0"/>
                        <a:pt x="700" y="17"/>
                        <a:pt x="700" y="37"/>
                      </a:cubicBezTo>
                      <a:cubicBezTo>
                        <a:pt x="700" y="57"/>
                        <a:pt x="684" y="73"/>
                        <a:pt x="664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46" name="Freeform 28">
                  <a:extLst>
                    <a:ext uri="{FF2B5EF4-FFF2-40B4-BE49-F238E27FC236}">
                      <a16:creationId xmlns:a16="http://schemas.microsoft.com/office/drawing/2014/main" id="{29620CE1-6ADB-4294-B117-B4BF3A040E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2513013"/>
                  <a:ext cx="1506538" cy="155575"/>
                </a:xfrm>
                <a:custGeom>
                  <a:avLst/>
                  <a:gdLst>
                    <a:gd name="T0" fmla="*/ 664 w 700"/>
                    <a:gd name="T1" fmla="*/ 73 h 73"/>
                    <a:gd name="T2" fmla="*/ 36 w 700"/>
                    <a:gd name="T3" fmla="*/ 73 h 73"/>
                    <a:gd name="T4" fmla="*/ 0 w 700"/>
                    <a:gd name="T5" fmla="*/ 37 h 73"/>
                    <a:gd name="T6" fmla="*/ 36 w 700"/>
                    <a:gd name="T7" fmla="*/ 0 h 73"/>
                    <a:gd name="T8" fmla="*/ 664 w 700"/>
                    <a:gd name="T9" fmla="*/ 0 h 73"/>
                    <a:gd name="T10" fmla="*/ 700 w 700"/>
                    <a:gd name="T11" fmla="*/ 37 h 73"/>
                    <a:gd name="T12" fmla="*/ 664 w 700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0" h="73">
                      <a:moveTo>
                        <a:pt x="664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7"/>
                      </a:cubicBezTo>
                      <a:cubicBezTo>
                        <a:pt x="0" y="17"/>
                        <a:pt x="16" y="0"/>
                        <a:pt x="36" y="0"/>
                      </a:cubicBezTo>
                      <a:cubicBezTo>
                        <a:pt x="664" y="0"/>
                        <a:pt x="664" y="0"/>
                        <a:pt x="664" y="0"/>
                      </a:cubicBezTo>
                      <a:cubicBezTo>
                        <a:pt x="684" y="0"/>
                        <a:pt x="700" y="17"/>
                        <a:pt x="700" y="37"/>
                      </a:cubicBezTo>
                      <a:cubicBezTo>
                        <a:pt x="700" y="57"/>
                        <a:pt x="684" y="73"/>
                        <a:pt x="664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47" name="Rectangle 29">
                  <a:extLst>
                    <a:ext uri="{FF2B5EF4-FFF2-40B4-BE49-F238E27FC236}">
                      <a16:creationId xmlns:a16="http://schemas.microsoft.com/office/drawing/2014/main" id="{1F51BEC2-5B32-4BFF-8E00-D8D4906EFE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4276" y="5278438"/>
                  <a:ext cx="371475" cy="1555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48" name="Rectangle 30">
                  <a:extLst>
                    <a:ext uri="{FF2B5EF4-FFF2-40B4-BE49-F238E27FC236}">
                      <a16:creationId xmlns:a16="http://schemas.microsoft.com/office/drawing/2014/main" id="{17C81218-B3F2-442F-86D7-4367211D97F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4276" y="4487863"/>
                  <a:ext cx="371475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49" name="Rectangle 31">
                  <a:extLst>
                    <a:ext uri="{FF2B5EF4-FFF2-40B4-BE49-F238E27FC236}">
                      <a16:creationId xmlns:a16="http://schemas.microsoft.com/office/drawing/2014/main" id="{F9FC4A51-EB23-404B-A349-D0617646CC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4276" y="4883151"/>
                  <a:ext cx="371475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50" name="Rectangle 32">
                  <a:extLst>
                    <a:ext uri="{FF2B5EF4-FFF2-40B4-BE49-F238E27FC236}">
                      <a16:creationId xmlns:a16="http://schemas.microsoft.com/office/drawing/2014/main" id="{8DD3DE19-5DF4-4767-BF80-632269BBD7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4276" y="4092576"/>
                  <a:ext cx="371475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80DEF107-802E-4CBF-879F-5422330906E1}"/>
                  </a:ext>
                </a:extLst>
              </p:cNvPr>
              <p:cNvGrpSpPr/>
              <p:nvPr/>
            </p:nvGrpSpPr>
            <p:grpSpPr>
              <a:xfrm>
                <a:off x="3287619" y="616946"/>
                <a:ext cx="1096952" cy="3570404"/>
                <a:chOff x="7269163" y="719138"/>
                <a:chExt cx="1557338" cy="5068888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131" name="Rectangle 33">
                  <a:extLst>
                    <a:ext uri="{FF2B5EF4-FFF2-40B4-BE49-F238E27FC236}">
                      <a16:creationId xmlns:a16="http://schemas.microsoft.com/office/drawing/2014/main" id="{B7AB508E-C54A-4680-9D01-FDDEB56685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719138"/>
                  <a:ext cx="1557338" cy="50688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32" name="Freeform 34">
                  <a:extLst>
                    <a:ext uri="{FF2B5EF4-FFF2-40B4-BE49-F238E27FC236}">
                      <a16:creationId xmlns:a16="http://schemas.microsoft.com/office/drawing/2014/main" id="{FAFEFCAA-1DFA-4AEC-9DC5-E02932B8AF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163" y="719138"/>
                  <a:ext cx="1557338" cy="5068888"/>
                </a:xfrm>
                <a:custGeom>
                  <a:avLst/>
                  <a:gdLst>
                    <a:gd name="T0" fmla="*/ 0 w 981"/>
                    <a:gd name="T1" fmla="*/ 3193 h 3193"/>
                    <a:gd name="T2" fmla="*/ 0 w 981"/>
                    <a:gd name="T3" fmla="*/ 0 h 3193"/>
                    <a:gd name="T4" fmla="*/ 981 w 981"/>
                    <a:gd name="T5" fmla="*/ 0 h 3193"/>
                    <a:gd name="T6" fmla="*/ 981 w 981"/>
                    <a:gd name="T7" fmla="*/ 3193 h 3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1" h="3193">
                      <a:moveTo>
                        <a:pt x="0" y="3193"/>
                      </a:moveTo>
                      <a:lnTo>
                        <a:pt x="0" y="0"/>
                      </a:lnTo>
                      <a:lnTo>
                        <a:pt x="981" y="0"/>
                      </a:lnTo>
                      <a:lnTo>
                        <a:pt x="981" y="3193"/>
                      </a:lnTo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33" name="Rectangle 35">
                  <a:extLst>
                    <a:ext uri="{FF2B5EF4-FFF2-40B4-BE49-F238E27FC236}">
                      <a16:creationId xmlns:a16="http://schemas.microsoft.com/office/drawing/2014/main" id="{496009E1-AE50-44A7-AA1E-6A34D521BE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1206501"/>
                  <a:ext cx="1557338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34" name="Rectangle 36">
                  <a:extLst>
                    <a:ext uri="{FF2B5EF4-FFF2-40B4-BE49-F238E27FC236}">
                      <a16:creationId xmlns:a16="http://schemas.microsoft.com/office/drawing/2014/main" id="{1F62065D-E944-4034-A009-44D88E7993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1776413"/>
                  <a:ext cx="1557338" cy="1555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35" name="Rectangle 37">
                  <a:extLst>
                    <a:ext uri="{FF2B5EF4-FFF2-40B4-BE49-F238E27FC236}">
                      <a16:creationId xmlns:a16="http://schemas.microsoft.com/office/drawing/2014/main" id="{807B453D-D7BE-4B6B-B175-65C854CCA2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2343151"/>
                  <a:ext cx="1557338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36" name="Rectangle 38">
                  <a:extLst>
                    <a:ext uri="{FF2B5EF4-FFF2-40B4-BE49-F238E27FC236}">
                      <a16:creationId xmlns:a16="http://schemas.microsoft.com/office/drawing/2014/main" id="{DF084A1C-2620-450B-9829-47EBDFCFD1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2911476"/>
                  <a:ext cx="1557338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37" name="Rectangle 39">
                  <a:extLst>
                    <a:ext uri="{FF2B5EF4-FFF2-40B4-BE49-F238E27FC236}">
                      <a16:creationId xmlns:a16="http://schemas.microsoft.com/office/drawing/2014/main" id="{93CF0667-00F2-4ABB-B928-FE3C5E636F3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66076" y="3481388"/>
                  <a:ext cx="860425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38" name="Rectangle 43">
                  <a:extLst>
                    <a:ext uri="{FF2B5EF4-FFF2-40B4-BE49-F238E27FC236}">
                      <a16:creationId xmlns:a16="http://schemas.microsoft.com/office/drawing/2014/main" id="{928BE774-C89C-4F69-9224-CC8C0EDABC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66076" y="4049713"/>
                  <a:ext cx="361950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39" name="Rectangle 44">
                  <a:extLst>
                    <a:ext uri="{FF2B5EF4-FFF2-40B4-BE49-F238E27FC236}">
                      <a16:creationId xmlns:a16="http://schemas.microsoft.com/office/drawing/2014/main" id="{1FBED665-2CA8-4711-B7B1-2D7BC95550E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66076" y="4616451"/>
                  <a:ext cx="361950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140" name="Rectangle 45">
                  <a:extLst>
                    <a:ext uri="{FF2B5EF4-FFF2-40B4-BE49-F238E27FC236}">
                      <a16:creationId xmlns:a16="http://schemas.microsoft.com/office/drawing/2014/main" id="{CD5A13AF-CF11-4AA2-99E9-50EBA007B3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66076" y="5186363"/>
                  <a:ext cx="361950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643874BE-A8C6-498F-9F4C-8759E5C88309}"/>
                  </a:ext>
                </a:extLst>
              </p:cNvPr>
              <p:cNvGrpSpPr/>
              <p:nvPr/>
            </p:nvGrpSpPr>
            <p:grpSpPr>
              <a:xfrm>
                <a:off x="1706487" y="2769476"/>
                <a:ext cx="884494" cy="1417874"/>
                <a:chOff x="1355724" y="3775076"/>
                <a:chExt cx="1255713" cy="2012950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120" name="Rectangle 40">
                  <a:extLst>
                    <a:ext uri="{FF2B5EF4-FFF2-40B4-BE49-F238E27FC236}">
                      <a16:creationId xmlns:a16="http://schemas.microsoft.com/office/drawing/2014/main" id="{B7C3014C-15A0-4ED2-989A-C377AAE736E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55724" y="3775076"/>
                  <a:ext cx="1255713" cy="2012950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2DB6F549-DBAC-4841-B5A0-68ABACA4462E}"/>
                    </a:ext>
                  </a:extLst>
                </p:cNvPr>
                <p:cNvGrpSpPr/>
                <p:nvPr/>
              </p:nvGrpSpPr>
              <p:grpSpPr>
                <a:xfrm>
                  <a:off x="1585912" y="4046538"/>
                  <a:ext cx="795338" cy="1470026"/>
                  <a:chOff x="5238751" y="4046538"/>
                  <a:chExt cx="795338" cy="1470026"/>
                </a:xfrm>
                <a:grpFill/>
              </p:grpSpPr>
              <p:sp>
                <p:nvSpPr>
                  <p:cNvPr id="122" name="Freeform 46">
                    <a:extLst>
                      <a:ext uri="{FF2B5EF4-FFF2-40B4-BE49-F238E27FC236}">
                        <a16:creationId xmlns:a16="http://schemas.microsoft.com/office/drawing/2014/main" id="{E40C854B-D5E2-4BB7-AFBF-231842B07F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38751" y="4046538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7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7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23" name="Freeform 47">
                    <a:extLst>
                      <a:ext uri="{FF2B5EF4-FFF2-40B4-BE49-F238E27FC236}">
                        <a16:creationId xmlns:a16="http://schemas.microsoft.com/office/drawing/2014/main" id="{D5F60DEA-0C77-49BC-B1B0-586DF0BFA3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6926" y="4046538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24" name="Freeform 48">
                    <a:extLst>
                      <a:ext uri="{FF2B5EF4-FFF2-40B4-BE49-F238E27FC236}">
                        <a16:creationId xmlns:a16="http://schemas.microsoft.com/office/drawing/2014/main" id="{0D01F374-060C-49E5-BEC6-5299D235A0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57838" y="4046538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25" name="Freeform 49">
                    <a:extLst>
                      <a:ext uri="{FF2B5EF4-FFF2-40B4-BE49-F238E27FC236}">
                        <a16:creationId xmlns:a16="http://schemas.microsoft.com/office/drawing/2014/main" id="{A1E9F507-3EE3-4B43-9E4F-1DBF3F3A65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38751" y="5184776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7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7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26" name="Freeform 50">
                    <a:extLst>
                      <a:ext uri="{FF2B5EF4-FFF2-40B4-BE49-F238E27FC236}">
                        <a16:creationId xmlns:a16="http://schemas.microsoft.com/office/drawing/2014/main" id="{7437CAE3-7B50-42AC-98F1-B62DFCF44DE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6926" y="5184776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27" name="Freeform 51">
                    <a:extLst>
                      <a:ext uri="{FF2B5EF4-FFF2-40B4-BE49-F238E27FC236}">
                        <a16:creationId xmlns:a16="http://schemas.microsoft.com/office/drawing/2014/main" id="{C39E1A30-E6FF-4FA0-926F-75B2E9D2D3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57838" y="5184776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28" name="Freeform 52">
                    <a:extLst>
                      <a:ext uri="{FF2B5EF4-FFF2-40B4-BE49-F238E27FC236}">
                        <a16:creationId xmlns:a16="http://schemas.microsoft.com/office/drawing/2014/main" id="{8785D247-4E2E-4DB6-B0AF-00EB8C42B4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38751" y="4614863"/>
                    <a:ext cx="157163" cy="333375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7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7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29" name="Freeform 53">
                    <a:extLst>
                      <a:ext uri="{FF2B5EF4-FFF2-40B4-BE49-F238E27FC236}">
                        <a16:creationId xmlns:a16="http://schemas.microsoft.com/office/drawing/2014/main" id="{4AD3CC77-8C4A-4324-9198-794AC66CC5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6926" y="4614863"/>
                    <a:ext cx="157163" cy="333375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30" name="Freeform 54">
                    <a:extLst>
                      <a:ext uri="{FF2B5EF4-FFF2-40B4-BE49-F238E27FC236}">
                        <a16:creationId xmlns:a16="http://schemas.microsoft.com/office/drawing/2014/main" id="{BF516E2D-893B-4056-AA01-643BBD85B1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57838" y="4614863"/>
                    <a:ext cx="157163" cy="333375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1A12F87E-CE48-4191-B0D0-8AFF264F330D}"/>
                  </a:ext>
                </a:extLst>
              </p:cNvPr>
              <p:cNvGrpSpPr/>
              <p:nvPr/>
            </p:nvGrpSpPr>
            <p:grpSpPr>
              <a:xfrm>
                <a:off x="2841459" y="2214850"/>
                <a:ext cx="937049" cy="1972500"/>
                <a:chOff x="6635751" y="2987676"/>
                <a:chExt cx="1330325" cy="2800350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103" name="Rectangle 42">
                  <a:extLst>
                    <a:ext uri="{FF2B5EF4-FFF2-40B4-BE49-F238E27FC236}">
                      <a16:creationId xmlns:a16="http://schemas.microsoft.com/office/drawing/2014/main" id="{0971584D-127B-4E27-8EC0-9249870478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635751" y="2987676"/>
                  <a:ext cx="1330325" cy="280035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4E779AA3-7F77-44A0-AFB2-6C97D49ABEBD}"/>
                    </a:ext>
                  </a:extLst>
                </p:cNvPr>
                <p:cNvGrpSpPr/>
                <p:nvPr/>
              </p:nvGrpSpPr>
              <p:grpSpPr>
                <a:xfrm>
                  <a:off x="6905626" y="3244851"/>
                  <a:ext cx="792162" cy="2325688"/>
                  <a:chOff x="6905626" y="3244851"/>
                  <a:chExt cx="792162" cy="2325688"/>
                </a:xfrm>
                <a:grpFill/>
              </p:grpSpPr>
              <p:sp>
                <p:nvSpPr>
                  <p:cNvPr id="105" name="Freeform 56">
                    <a:extLst>
                      <a:ext uri="{FF2B5EF4-FFF2-40B4-BE49-F238E27FC236}">
                        <a16:creationId xmlns:a16="http://schemas.microsoft.com/office/drawing/2014/main" id="{E007C01A-A817-43C6-B55C-8E1491B7B4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4241801"/>
                    <a:ext cx="157163" cy="331788"/>
                  </a:xfrm>
                  <a:custGeom>
                    <a:avLst/>
                    <a:gdLst>
                      <a:gd name="T0" fmla="*/ 36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6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6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06" name="Freeform 57">
                    <a:extLst>
                      <a:ext uri="{FF2B5EF4-FFF2-40B4-BE49-F238E27FC236}">
                        <a16:creationId xmlns:a16="http://schemas.microsoft.com/office/drawing/2014/main" id="{BEDFA701-E990-44DC-BA57-5097ED477E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4241801"/>
                    <a:ext cx="155575" cy="331788"/>
                  </a:xfrm>
                  <a:custGeom>
                    <a:avLst/>
                    <a:gdLst>
                      <a:gd name="T0" fmla="*/ 36 w 72"/>
                      <a:gd name="T1" fmla="*/ 155 h 155"/>
                      <a:gd name="T2" fmla="*/ 0 w 72"/>
                      <a:gd name="T3" fmla="*/ 119 h 155"/>
                      <a:gd name="T4" fmla="*/ 0 w 72"/>
                      <a:gd name="T5" fmla="*/ 36 h 155"/>
                      <a:gd name="T6" fmla="*/ 36 w 72"/>
                      <a:gd name="T7" fmla="*/ 0 h 155"/>
                      <a:gd name="T8" fmla="*/ 72 w 72"/>
                      <a:gd name="T9" fmla="*/ 36 h 155"/>
                      <a:gd name="T10" fmla="*/ 72 w 72"/>
                      <a:gd name="T11" fmla="*/ 119 h 155"/>
                      <a:gd name="T12" fmla="*/ 36 w 72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6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07" name="Freeform 58">
                    <a:extLst>
                      <a:ext uri="{FF2B5EF4-FFF2-40B4-BE49-F238E27FC236}">
                        <a16:creationId xmlns:a16="http://schemas.microsoft.com/office/drawing/2014/main" id="{97078B84-0246-49E4-88E6-3DD0BFC53E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4241801"/>
                    <a:ext cx="153988" cy="331788"/>
                  </a:xfrm>
                  <a:custGeom>
                    <a:avLst/>
                    <a:gdLst>
                      <a:gd name="T0" fmla="*/ 36 w 72"/>
                      <a:gd name="T1" fmla="*/ 155 h 155"/>
                      <a:gd name="T2" fmla="*/ 0 w 72"/>
                      <a:gd name="T3" fmla="*/ 119 h 155"/>
                      <a:gd name="T4" fmla="*/ 0 w 72"/>
                      <a:gd name="T5" fmla="*/ 36 h 155"/>
                      <a:gd name="T6" fmla="*/ 36 w 72"/>
                      <a:gd name="T7" fmla="*/ 0 h 155"/>
                      <a:gd name="T8" fmla="*/ 72 w 72"/>
                      <a:gd name="T9" fmla="*/ 36 h 155"/>
                      <a:gd name="T10" fmla="*/ 72 w 72"/>
                      <a:gd name="T11" fmla="*/ 119 h 155"/>
                      <a:gd name="T12" fmla="*/ 36 w 72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6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08" name="Freeform 59">
                    <a:extLst>
                      <a:ext uri="{FF2B5EF4-FFF2-40B4-BE49-F238E27FC236}">
                        <a16:creationId xmlns:a16="http://schemas.microsoft.com/office/drawing/2014/main" id="{1011F749-D982-41C7-B603-202FBA2DC9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324485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09" name="Freeform 60">
                    <a:extLst>
                      <a:ext uri="{FF2B5EF4-FFF2-40B4-BE49-F238E27FC236}">
                        <a16:creationId xmlns:a16="http://schemas.microsoft.com/office/drawing/2014/main" id="{99108A90-34CE-4F74-95E9-A54DE0DDDA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3244851"/>
                    <a:ext cx="155575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20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20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2" y="17"/>
                          <a:pt x="72" y="37"/>
                        </a:cubicBezTo>
                        <a:cubicBezTo>
                          <a:pt x="72" y="120"/>
                          <a:pt x="72" y="120"/>
                          <a:pt x="72" y="120"/>
                        </a:cubicBezTo>
                        <a:cubicBezTo>
                          <a:pt x="72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0" name="Freeform 61">
                    <a:extLst>
                      <a:ext uri="{FF2B5EF4-FFF2-40B4-BE49-F238E27FC236}">
                        <a16:creationId xmlns:a16="http://schemas.microsoft.com/office/drawing/2014/main" id="{60AA2B0C-AB36-4195-B3AC-6AC51DD81B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3244851"/>
                    <a:ext cx="153988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20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20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2" y="17"/>
                          <a:pt x="72" y="37"/>
                        </a:cubicBezTo>
                        <a:cubicBezTo>
                          <a:pt x="72" y="120"/>
                          <a:pt x="72" y="120"/>
                          <a:pt x="72" y="120"/>
                        </a:cubicBezTo>
                        <a:cubicBezTo>
                          <a:pt x="72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1" name="Freeform 62">
                    <a:extLst>
                      <a:ext uri="{FF2B5EF4-FFF2-40B4-BE49-F238E27FC236}">
                        <a16:creationId xmlns:a16="http://schemas.microsoft.com/office/drawing/2014/main" id="{9DD8FE7F-413A-4A3E-BB73-8EB53A6603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374332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2" name="Freeform 63">
                    <a:extLst>
                      <a:ext uri="{FF2B5EF4-FFF2-40B4-BE49-F238E27FC236}">
                        <a16:creationId xmlns:a16="http://schemas.microsoft.com/office/drawing/2014/main" id="{EC39C705-571D-4CEE-9158-7AFD2616B6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3743326"/>
                    <a:ext cx="155575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19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19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7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3" name="Freeform 64">
                    <a:extLst>
                      <a:ext uri="{FF2B5EF4-FFF2-40B4-BE49-F238E27FC236}">
                        <a16:creationId xmlns:a16="http://schemas.microsoft.com/office/drawing/2014/main" id="{72706C38-6EE6-49DE-9E36-9A03DF56B1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3743326"/>
                    <a:ext cx="153988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19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19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7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4" name="Freeform 65">
                    <a:extLst>
                      <a:ext uri="{FF2B5EF4-FFF2-40B4-BE49-F238E27FC236}">
                        <a16:creationId xmlns:a16="http://schemas.microsoft.com/office/drawing/2014/main" id="{7257CB67-F51D-4F34-916E-2DBB9E35AC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523557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5" name="Freeform 66">
                    <a:extLst>
                      <a:ext uri="{FF2B5EF4-FFF2-40B4-BE49-F238E27FC236}">
                        <a16:creationId xmlns:a16="http://schemas.microsoft.com/office/drawing/2014/main" id="{05B159D9-BAF5-4210-B3E2-EBA68B60CB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5235576"/>
                    <a:ext cx="155575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19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19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7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6" name="Freeform 67">
                    <a:extLst>
                      <a:ext uri="{FF2B5EF4-FFF2-40B4-BE49-F238E27FC236}">
                        <a16:creationId xmlns:a16="http://schemas.microsoft.com/office/drawing/2014/main" id="{84EAA182-0720-43C0-A691-EFABD70CAB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5235576"/>
                    <a:ext cx="153988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19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19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7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7" name="Freeform 68">
                    <a:extLst>
                      <a:ext uri="{FF2B5EF4-FFF2-40B4-BE49-F238E27FC236}">
                        <a16:creationId xmlns:a16="http://schemas.microsoft.com/office/drawing/2014/main" id="{99681816-D5C0-4DC2-9863-FECAF3F2BA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473710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8" name="Freeform 69">
                    <a:extLst>
                      <a:ext uri="{FF2B5EF4-FFF2-40B4-BE49-F238E27FC236}">
                        <a16:creationId xmlns:a16="http://schemas.microsoft.com/office/drawing/2014/main" id="{0EEC74A4-3618-4A55-8B4E-ECC7EE9A74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4737101"/>
                    <a:ext cx="155575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20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20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2" y="17"/>
                          <a:pt x="72" y="37"/>
                        </a:cubicBezTo>
                        <a:cubicBezTo>
                          <a:pt x="72" y="120"/>
                          <a:pt x="72" y="120"/>
                          <a:pt x="72" y="120"/>
                        </a:cubicBezTo>
                        <a:cubicBezTo>
                          <a:pt x="72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19" name="Freeform 70">
                    <a:extLst>
                      <a:ext uri="{FF2B5EF4-FFF2-40B4-BE49-F238E27FC236}">
                        <a16:creationId xmlns:a16="http://schemas.microsoft.com/office/drawing/2014/main" id="{9EE1CD2C-7825-4A5C-ACD8-2D4B4E58C6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4737101"/>
                    <a:ext cx="153988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20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20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2" y="17"/>
                          <a:pt x="72" y="37"/>
                        </a:cubicBezTo>
                        <a:cubicBezTo>
                          <a:pt x="72" y="120"/>
                          <a:pt x="72" y="120"/>
                          <a:pt x="72" y="120"/>
                        </a:cubicBezTo>
                        <a:cubicBezTo>
                          <a:pt x="72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332D8557-096B-4259-946B-E8567320CAFF}"/>
                  </a:ext>
                </a:extLst>
              </p:cNvPr>
              <p:cNvGrpSpPr/>
              <p:nvPr/>
            </p:nvGrpSpPr>
            <p:grpSpPr>
              <a:xfrm>
                <a:off x="4033457" y="2815322"/>
                <a:ext cx="981777" cy="1372028"/>
                <a:chOff x="8328026" y="3840163"/>
                <a:chExt cx="1393825" cy="1947863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97" name="Rectangle 41">
                  <a:extLst>
                    <a:ext uri="{FF2B5EF4-FFF2-40B4-BE49-F238E27FC236}">
                      <a16:creationId xmlns:a16="http://schemas.microsoft.com/office/drawing/2014/main" id="{EF4A261D-0803-4DE1-A2A8-2785832B0E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28026" y="3840163"/>
                  <a:ext cx="1393825" cy="194786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E2C93842-F595-4FDC-9315-4E3B6E919E26}"/>
                    </a:ext>
                  </a:extLst>
                </p:cNvPr>
                <p:cNvGrpSpPr/>
                <p:nvPr/>
              </p:nvGrpSpPr>
              <p:grpSpPr>
                <a:xfrm>
                  <a:off x="8472488" y="4346576"/>
                  <a:ext cx="1104900" cy="1241425"/>
                  <a:chOff x="8472488" y="4346576"/>
                  <a:chExt cx="1104900" cy="1241425"/>
                </a:xfrm>
                <a:grpFill/>
              </p:grpSpPr>
              <p:sp>
                <p:nvSpPr>
                  <p:cNvPr id="99" name="Rectangle 71">
                    <a:extLst>
                      <a:ext uri="{FF2B5EF4-FFF2-40B4-BE49-F238E27FC236}">
                        <a16:creationId xmlns:a16="http://schemas.microsoft.com/office/drawing/2014/main" id="{B016EF43-B3F7-4A08-8916-9AA59E09964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72488" y="5430838"/>
                    <a:ext cx="1104900" cy="15716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00" name="Rectangle 72">
                    <a:extLst>
                      <a:ext uri="{FF2B5EF4-FFF2-40B4-BE49-F238E27FC236}">
                        <a16:creationId xmlns:a16="http://schemas.microsoft.com/office/drawing/2014/main" id="{83A4086A-4D75-49F7-98A2-7550B6FF2FF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72488" y="5068888"/>
                    <a:ext cx="1104900" cy="1555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01" name="Rectangle 73">
                    <a:extLst>
                      <a:ext uri="{FF2B5EF4-FFF2-40B4-BE49-F238E27FC236}">
                        <a16:creationId xmlns:a16="http://schemas.microsoft.com/office/drawing/2014/main" id="{22BC6637-8411-4174-A778-C5DF337E59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72488" y="4706938"/>
                    <a:ext cx="1104900" cy="15716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02" name="Rectangle 74">
                    <a:extLst>
                      <a:ext uri="{FF2B5EF4-FFF2-40B4-BE49-F238E27FC236}">
                        <a16:creationId xmlns:a16="http://schemas.microsoft.com/office/drawing/2014/main" id="{013798A9-6024-48A3-915F-BBC78DEC7DA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72488" y="4346576"/>
                    <a:ext cx="1104900" cy="15716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9168EC6A-2367-476D-8DA4-C77BC540B109}"/>
                </a:ext>
              </a:extLst>
            </p:cNvPr>
            <p:cNvGrpSpPr/>
            <p:nvPr/>
          </p:nvGrpSpPr>
          <p:grpSpPr>
            <a:xfrm flipH="1">
              <a:off x="6062312" y="3943592"/>
              <a:ext cx="1827557" cy="1806623"/>
              <a:chOff x="1403457" y="616946"/>
              <a:chExt cx="3611777" cy="3570404"/>
            </a:xfrm>
          </p:grpSpPr>
          <p:sp>
            <p:nvSpPr>
              <p:cNvPr id="170" name="Freeform 6">
                <a:extLst>
                  <a:ext uri="{FF2B5EF4-FFF2-40B4-BE49-F238E27FC236}">
                    <a16:creationId xmlns:a16="http://schemas.microsoft.com/office/drawing/2014/main" id="{3E4F4B83-4949-4BB3-9B69-86EF817B0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3457" y="2207022"/>
                <a:ext cx="668682" cy="1980328"/>
              </a:xfrm>
              <a:custGeom>
                <a:avLst/>
                <a:gdLst>
                  <a:gd name="T0" fmla="*/ 598 w 598"/>
                  <a:gd name="T1" fmla="*/ 1771 h 1771"/>
                  <a:gd name="T2" fmla="*/ 439 w 598"/>
                  <a:gd name="T3" fmla="*/ 1771 h 1771"/>
                  <a:gd name="T4" fmla="*/ 261 w 598"/>
                  <a:gd name="T5" fmla="*/ 1771 h 1771"/>
                  <a:gd name="T6" fmla="*/ 0 w 598"/>
                  <a:gd name="T7" fmla="*/ 1771 h 1771"/>
                  <a:gd name="T8" fmla="*/ 0 w 598"/>
                  <a:gd name="T9" fmla="*/ 0 h 1771"/>
                  <a:gd name="T10" fmla="*/ 439 w 598"/>
                  <a:gd name="T11" fmla="*/ 0 h 1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8" h="1771">
                    <a:moveTo>
                      <a:pt x="598" y="1771"/>
                    </a:moveTo>
                    <a:lnTo>
                      <a:pt x="439" y="1771"/>
                    </a:lnTo>
                    <a:lnTo>
                      <a:pt x="261" y="1771"/>
                    </a:lnTo>
                    <a:lnTo>
                      <a:pt x="0" y="1771"/>
                    </a:lnTo>
                    <a:lnTo>
                      <a:pt x="0" y="0"/>
                    </a:lnTo>
                    <a:lnTo>
                      <a:pt x="43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7DD3CB30-A911-47E9-92DA-443D09A089E7}"/>
                  </a:ext>
                </a:extLst>
              </p:cNvPr>
              <p:cNvGrpSpPr/>
              <p:nvPr/>
            </p:nvGrpSpPr>
            <p:grpSpPr>
              <a:xfrm>
                <a:off x="1403457" y="2207022"/>
                <a:ext cx="677628" cy="1980328"/>
                <a:chOff x="4594226" y="2976563"/>
                <a:chExt cx="962025" cy="2811463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232" name="Freeform 5">
                  <a:extLst>
                    <a:ext uri="{FF2B5EF4-FFF2-40B4-BE49-F238E27FC236}">
                      <a16:creationId xmlns:a16="http://schemas.microsoft.com/office/drawing/2014/main" id="{13F007D6-C65D-4C3E-A973-B61E4444C5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226" y="2976563"/>
                  <a:ext cx="949325" cy="2811463"/>
                </a:xfrm>
                <a:custGeom>
                  <a:avLst/>
                  <a:gdLst>
                    <a:gd name="T0" fmla="*/ 598 w 598"/>
                    <a:gd name="T1" fmla="*/ 1771 h 1771"/>
                    <a:gd name="T2" fmla="*/ 439 w 598"/>
                    <a:gd name="T3" fmla="*/ 1771 h 1771"/>
                    <a:gd name="T4" fmla="*/ 261 w 598"/>
                    <a:gd name="T5" fmla="*/ 1771 h 1771"/>
                    <a:gd name="T6" fmla="*/ 0 w 598"/>
                    <a:gd name="T7" fmla="*/ 1771 h 1771"/>
                    <a:gd name="T8" fmla="*/ 0 w 598"/>
                    <a:gd name="T9" fmla="*/ 0 h 1771"/>
                    <a:gd name="T10" fmla="*/ 439 w 598"/>
                    <a:gd name="T11" fmla="*/ 0 h 1771"/>
                    <a:gd name="T12" fmla="*/ 598 w 598"/>
                    <a:gd name="T13" fmla="*/ 1771 h 17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98" h="1771">
                      <a:moveTo>
                        <a:pt x="598" y="1771"/>
                      </a:moveTo>
                      <a:lnTo>
                        <a:pt x="439" y="1771"/>
                      </a:lnTo>
                      <a:lnTo>
                        <a:pt x="261" y="1771"/>
                      </a:lnTo>
                      <a:lnTo>
                        <a:pt x="0" y="1771"/>
                      </a:lnTo>
                      <a:lnTo>
                        <a:pt x="0" y="0"/>
                      </a:lnTo>
                      <a:lnTo>
                        <a:pt x="439" y="0"/>
                      </a:lnTo>
                      <a:lnTo>
                        <a:pt x="598" y="1771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233" name="Group 232">
                  <a:extLst>
                    <a:ext uri="{FF2B5EF4-FFF2-40B4-BE49-F238E27FC236}">
                      <a16:creationId xmlns:a16="http://schemas.microsoft.com/office/drawing/2014/main" id="{523E76FE-BA14-4217-A2DB-29F2DB9DA173}"/>
                    </a:ext>
                  </a:extLst>
                </p:cNvPr>
                <p:cNvGrpSpPr/>
                <p:nvPr/>
              </p:nvGrpSpPr>
              <p:grpSpPr>
                <a:xfrm>
                  <a:off x="4760913" y="3244851"/>
                  <a:ext cx="795338" cy="2325688"/>
                  <a:chOff x="4760913" y="3244851"/>
                  <a:chExt cx="795338" cy="2325688"/>
                </a:xfrm>
                <a:grpFill/>
              </p:grpSpPr>
              <p:sp>
                <p:nvSpPr>
                  <p:cNvPr id="234" name="Freeform 7">
                    <a:extLst>
                      <a:ext uri="{FF2B5EF4-FFF2-40B4-BE49-F238E27FC236}">
                        <a16:creationId xmlns:a16="http://schemas.microsoft.com/office/drawing/2014/main" id="{E81ACF14-8238-43EB-BED4-8C578DB851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4241801"/>
                    <a:ext cx="157163" cy="331788"/>
                  </a:xfrm>
                  <a:custGeom>
                    <a:avLst/>
                    <a:gdLst>
                      <a:gd name="T0" fmla="*/ 36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6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6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35" name="Freeform 8">
                    <a:extLst>
                      <a:ext uri="{FF2B5EF4-FFF2-40B4-BE49-F238E27FC236}">
                        <a16:creationId xmlns:a16="http://schemas.microsoft.com/office/drawing/2014/main" id="{F788BE86-05C5-4BA9-A988-3F3684E2FC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4241801"/>
                    <a:ext cx="157163" cy="331788"/>
                  </a:xfrm>
                  <a:custGeom>
                    <a:avLst/>
                    <a:gdLst>
                      <a:gd name="T0" fmla="*/ 36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6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6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36" name="Freeform 9">
                    <a:extLst>
                      <a:ext uri="{FF2B5EF4-FFF2-40B4-BE49-F238E27FC236}">
                        <a16:creationId xmlns:a16="http://schemas.microsoft.com/office/drawing/2014/main" id="{6CB20A99-F3DC-4312-A382-41583343ED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4241801"/>
                    <a:ext cx="157163" cy="331788"/>
                  </a:xfrm>
                  <a:custGeom>
                    <a:avLst/>
                    <a:gdLst>
                      <a:gd name="T0" fmla="*/ 36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6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6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37" name="Freeform 10">
                    <a:extLst>
                      <a:ext uri="{FF2B5EF4-FFF2-40B4-BE49-F238E27FC236}">
                        <a16:creationId xmlns:a16="http://schemas.microsoft.com/office/drawing/2014/main" id="{4B6D140E-7883-459C-A11C-3D5B6D28E8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324485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7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7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38" name="Freeform 11">
                    <a:extLst>
                      <a:ext uri="{FF2B5EF4-FFF2-40B4-BE49-F238E27FC236}">
                        <a16:creationId xmlns:a16="http://schemas.microsoft.com/office/drawing/2014/main" id="{16F93C82-F968-4D65-92D6-A7CC6708C1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324485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39" name="Freeform 12">
                    <a:extLst>
                      <a:ext uri="{FF2B5EF4-FFF2-40B4-BE49-F238E27FC236}">
                        <a16:creationId xmlns:a16="http://schemas.microsoft.com/office/drawing/2014/main" id="{97DB3B69-9B22-4C87-9858-3F9116A785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324485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40" name="Freeform 13">
                    <a:extLst>
                      <a:ext uri="{FF2B5EF4-FFF2-40B4-BE49-F238E27FC236}">
                        <a16:creationId xmlns:a16="http://schemas.microsoft.com/office/drawing/2014/main" id="{384E71FD-1848-4477-BB26-16483C1237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374332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7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41" name="Freeform 14">
                    <a:extLst>
                      <a:ext uri="{FF2B5EF4-FFF2-40B4-BE49-F238E27FC236}">
                        <a16:creationId xmlns:a16="http://schemas.microsoft.com/office/drawing/2014/main" id="{B9CD332E-A6F5-40CF-935A-A9FCC70D1E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374332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42" name="Freeform 15">
                    <a:extLst>
                      <a:ext uri="{FF2B5EF4-FFF2-40B4-BE49-F238E27FC236}">
                        <a16:creationId xmlns:a16="http://schemas.microsoft.com/office/drawing/2014/main" id="{C167EDAB-1A2C-46E1-8702-6F30132415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374332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43" name="Freeform 16">
                    <a:extLst>
                      <a:ext uri="{FF2B5EF4-FFF2-40B4-BE49-F238E27FC236}">
                        <a16:creationId xmlns:a16="http://schemas.microsoft.com/office/drawing/2014/main" id="{DA6E4DDB-6FFF-4FC8-A6E3-B2066F07F0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523557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7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44" name="Freeform 17">
                    <a:extLst>
                      <a:ext uri="{FF2B5EF4-FFF2-40B4-BE49-F238E27FC236}">
                        <a16:creationId xmlns:a16="http://schemas.microsoft.com/office/drawing/2014/main" id="{7F7E2F18-45E4-4C80-A0FB-959525FCA8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523557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45" name="Freeform 18">
                    <a:extLst>
                      <a:ext uri="{FF2B5EF4-FFF2-40B4-BE49-F238E27FC236}">
                        <a16:creationId xmlns:a16="http://schemas.microsoft.com/office/drawing/2014/main" id="{446806F0-59F7-4502-B2F1-E1E62C6EDC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523557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46" name="Freeform 19">
                    <a:extLst>
                      <a:ext uri="{FF2B5EF4-FFF2-40B4-BE49-F238E27FC236}">
                        <a16:creationId xmlns:a16="http://schemas.microsoft.com/office/drawing/2014/main" id="{DADA0295-C8EF-4F7B-AA7E-518F46850D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760913" y="473710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7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7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47" name="Freeform 20">
                    <a:extLst>
                      <a:ext uri="{FF2B5EF4-FFF2-40B4-BE49-F238E27FC236}">
                        <a16:creationId xmlns:a16="http://schemas.microsoft.com/office/drawing/2014/main" id="{14647401-B424-480B-A014-0814EE35C6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99088" y="473710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48" name="Freeform 21">
                    <a:extLst>
                      <a:ext uri="{FF2B5EF4-FFF2-40B4-BE49-F238E27FC236}">
                        <a16:creationId xmlns:a16="http://schemas.microsoft.com/office/drawing/2014/main" id="{44C3BAEA-DB5A-4243-AE02-FC6D8B8C04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80001" y="473710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  <p:sp>
            <p:nvSpPr>
              <p:cNvPr id="172" name="Freeform 23">
                <a:extLst>
                  <a:ext uri="{FF2B5EF4-FFF2-40B4-BE49-F238E27FC236}">
                    <a16:creationId xmlns:a16="http://schemas.microsoft.com/office/drawing/2014/main" id="{6E452737-4621-45FF-9DCB-2A0C4E04A3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4345" y="1302401"/>
                <a:ext cx="1631450" cy="2884949"/>
              </a:xfrm>
              <a:custGeom>
                <a:avLst/>
                <a:gdLst>
                  <a:gd name="T0" fmla="*/ 1459 w 1459"/>
                  <a:gd name="T1" fmla="*/ 2580 h 2580"/>
                  <a:gd name="T2" fmla="*/ 1246 w 1459"/>
                  <a:gd name="T3" fmla="*/ 0 h 2580"/>
                  <a:gd name="T4" fmla="*/ 0 w 1459"/>
                  <a:gd name="T5" fmla="*/ 0 h 2580"/>
                  <a:gd name="T6" fmla="*/ 0 w 1459"/>
                  <a:gd name="T7" fmla="*/ 809 h 2580"/>
                  <a:gd name="T8" fmla="*/ 0 w 1459"/>
                  <a:gd name="T9" fmla="*/ 2580 h 2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9" h="2580">
                    <a:moveTo>
                      <a:pt x="1459" y="2580"/>
                    </a:moveTo>
                    <a:lnTo>
                      <a:pt x="1246" y="0"/>
                    </a:lnTo>
                    <a:lnTo>
                      <a:pt x="0" y="0"/>
                    </a:lnTo>
                    <a:lnTo>
                      <a:pt x="0" y="809"/>
                    </a:lnTo>
                    <a:lnTo>
                      <a:pt x="0" y="258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1C23751B-195A-4494-8139-88F77E2271D0}"/>
                  </a:ext>
                </a:extLst>
              </p:cNvPr>
              <p:cNvGrpSpPr/>
              <p:nvPr/>
            </p:nvGrpSpPr>
            <p:grpSpPr>
              <a:xfrm>
                <a:off x="1894345" y="1302401"/>
                <a:ext cx="1631450" cy="2884949"/>
                <a:chOff x="5291138" y="1692276"/>
                <a:chExt cx="2316163" cy="409575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222" name="Freeform 22">
                  <a:extLst>
                    <a:ext uri="{FF2B5EF4-FFF2-40B4-BE49-F238E27FC236}">
                      <a16:creationId xmlns:a16="http://schemas.microsoft.com/office/drawing/2014/main" id="{E0C681AB-BED8-442C-9588-45DD552152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91138" y="1692276"/>
                  <a:ext cx="2316163" cy="4095750"/>
                </a:xfrm>
                <a:custGeom>
                  <a:avLst/>
                  <a:gdLst>
                    <a:gd name="T0" fmla="*/ 1459 w 1459"/>
                    <a:gd name="T1" fmla="*/ 2580 h 2580"/>
                    <a:gd name="T2" fmla="*/ 1246 w 1459"/>
                    <a:gd name="T3" fmla="*/ 0 h 2580"/>
                    <a:gd name="T4" fmla="*/ 0 w 1459"/>
                    <a:gd name="T5" fmla="*/ 0 h 2580"/>
                    <a:gd name="T6" fmla="*/ 0 w 1459"/>
                    <a:gd name="T7" fmla="*/ 809 h 2580"/>
                    <a:gd name="T8" fmla="*/ 0 w 1459"/>
                    <a:gd name="T9" fmla="*/ 2580 h 2580"/>
                    <a:gd name="T10" fmla="*/ 1459 w 1459"/>
                    <a:gd name="T11" fmla="*/ 2580 h 25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59" h="2580">
                      <a:moveTo>
                        <a:pt x="1459" y="2580"/>
                      </a:moveTo>
                      <a:lnTo>
                        <a:pt x="1246" y="0"/>
                      </a:lnTo>
                      <a:lnTo>
                        <a:pt x="0" y="0"/>
                      </a:lnTo>
                      <a:lnTo>
                        <a:pt x="0" y="809"/>
                      </a:lnTo>
                      <a:lnTo>
                        <a:pt x="0" y="2580"/>
                      </a:lnTo>
                      <a:lnTo>
                        <a:pt x="1459" y="2580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23" name="Freeform 24">
                  <a:extLst>
                    <a:ext uri="{FF2B5EF4-FFF2-40B4-BE49-F238E27FC236}">
                      <a16:creationId xmlns:a16="http://schemas.microsoft.com/office/drawing/2014/main" id="{92E3AB0C-CEA4-487E-BD8E-75F51C87EF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3697288"/>
                  <a:ext cx="1189038" cy="157163"/>
                </a:xfrm>
                <a:custGeom>
                  <a:avLst/>
                  <a:gdLst>
                    <a:gd name="T0" fmla="*/ 515 w 552"/>
                    <a:gd name="T1" fmla="*/ 73 h 73"/>
                    <a:gd name="T2" fmla="*/ 36 w 552"/>
                    <a:gd name="T3" fmla="*/ 73 h 73"/>
                    <a:gd name="T4" fmla="*/ 0 w 552"/>
                    <a:gd name="T5" fmla="*/ 36 h 73"/>
                    <a:gd name="T6" fmla="*/ 36 w 552"/>
                    <a:gd name="T7" fmla="*/ 0 h 73"/>
                    <a:gd name="T8" fmla="*/ 515 w 552"/>
                    <a:gd name="T9" fmla="*/ 0 h 73"/>
                    <a:gd name="T10" fmla="*/ 552 w 552"/>
                    <a:gd name="T11" fmla="*/ 36 h 73"/>
                    <a:gd name="T12" fmla="*/ 515 w 552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52" h="73">
                      <a:moveTo>
                        <a:pt x="515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515" y="0"/>
                        <a:pt x="515" y="0"/>
                        <a:pt x="515" y="0"/>
                      </a:cubicBezTo>
                      <a:cubicBezTo>
                        <a:pt x="535" y="0"/>
                        <a:pt x="552" y="16"/>
                        <a:pt x="552" y="36"/>
                      </a:cubicBezTo>
                      <a:cubicBezTo>
                        <a:pt x="552" y="57"/>
                        <a:pt x="535" y="73"/>
                        <a:pt x="515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24" name="Freeform 25">
                  <a:extLst>
                    <a:ext uri="{FF2B5EF4-FFF2-40B4-BE49-F238E27FC236}">
                      <a16:creationId xmlns:a16="http://schemas.microsoft.com/office/drawing/2014/main" id="{D2F46687-8595-4458-9039-19ACBDDB9B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2908301"/>
                  <a:ext cx="1506538" cy="155575"/>
                </a:xfrm>
                <a:custGeom>
                  <a:avLst/>
                  <a:gdLst>
                    <a:gd name="T0" fmla="*/ 664 w 700"/>
                    <a:gd name="T1" fmla="*/ 73 h 73"/>
                    <a:gd name="T2" fmla="*/ 36 w 700"/>
                    <a:gd name="T3" fmla="*/ 73 h 73"/>
                    <a:gd name="T4" fmla="*/ 0 w 700"/>
                    <a:gd name="T5" fmla="*/ 37 h 73"/>
                    <a:gd name="T6" fmla="*/ 36 w 700"/>
                    <a:gd name="T7" fmla="*/ 0 h 73"/>
                    <a:gd name="T8" fmla="*/ 664 w 700"/>
                    <a:gd name="T9" fmla="*/ 0 h 73"/>
                    <a:gd name="T10" fmla="*/ 700 w 700"/>
                    <a:gd name="T11" fmla="*/ 37 h 73"/>
                    <a:gd name="T12" fmla="*/ 664 w 700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0" h="73">
                      <a:moveTo>
                        <a:pt x="664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7"/>
                      </a:cubicBezTo>
                      <a:cubicBezTo>
                        <a:pt x="0" y="17"/>
                        <a:pt x="16" y="0"/>
                        <a:pt x="36" y="0"/>
                      </a:cubicBezTo>
                      <a:cubicBezTo>
                        <a:pt x="664" y="0"/>
                        <a:pt x="664" y="0"/>
                        <a:pt x="664" y="0"/>
                      </a:cubicBezTo>
                      <a:cubicBezTo>
                        <a:pt x="684" y="0"/>
                        <a:pt x="700" y="17"/>
                        <a:pt x="700" y="37"/>
                      </a:cubicBezTo>
                      <a:cubicBezTo>
                        <a:pt x="700" y="57"/>
                        <a:pt x="684" y="73"/>
                        <a:pt x="664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25" name="Freeform 26">
                  <a:extLst>
                    <a:ext uri="{FF2B5EF4-FFF2-40B4-BE49-F238E27FC236}">
                      <a16:creationId xmlns:a16="http://schemas.microsoft.com/office/drawing/2014/main" id="{246B3802-0E65-4B80-87FC-A2730C1762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3303588"/>
                  <a:ext cx="1189038" cy="155575"/>
                </a:xfrm>
                <a:custGeom>
                  <a:avLst/>
                  <a:gdLst>
                    <a:gd name="T0" fmla="*/ 515 w 552"/>
                    <a:gd name="T1" fmla="*/ 73 h 73"/>
                    <a:gd name="T2" fmla="*/ 36 w 552"/>
                    <a:gd name="T3" fmla="*/ 73 h 73"/>
                    <a:gd name="T4" fmla="*/ 0 w 552"/>
                    <a:gd name="T5" fmla="*/ 37 h 73"/>
                    <a:gd name="T6" fmla="*/ 36 w 552"/>
                    <a:gd name="T7" fmla="*/ 0 h 73"/>
                    <a:gd name="T8" fmla="*/ 515 w 552"/>
                    <a:gd name="T9" fmla="*/ 0 h 73"/>
                    <a:gd name="T10" fmla="*/ 552 w 552"/>
                    <a:gd name="T11" fmla="*/ 37 h 73"/>
                    <a:gd name="T12" fmla="*/ 515 w 552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52" h="73">
                      <a:moveTo>
                        <a:pt x="515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7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515" y="0"/>
                        <a:pt x="515" y="0"/>
                        <a:pt x="515" y="0"/>
                      </a:cubicBezTo>
                      <a:cubicBezTo>
                        <a:pt x="535" y="0"/>
                        <a:pt x="552" y="16"/>
                        <a:pt x="552" y="37"/>
                      </a:cubicBezTo>
                      <a:cubicBezTo>
                        <a:pt x="552" y="57"/>
                        <a:pt x="535" y="73"/>
                        <a:pt x="515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26" name="Freeform 27">
                  <a:extLst>
                    <a:ext uri="{FF2B5EF4-FFF2-40B4-BE49-F238E27FC236}">
                      <a16:creationId xmlns:a16="http://schemas.microsoft.com/office/drawing/2014/main" id="{4BCAD371-02E4-4DDF-A89D-50D8CFA9C0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2117726"/>
                  <a:ext cx="1506538" cy="157163"/>
                </a:xfrm>
                <a:custGeom>
                  <a:avLst/>
                  <a:gdLst>
                    <a:gd name="T0" fmla="*/ 664 w 700"/>
                    <a:gd name="T1" fmla="*/ 73 h 73"/>
                    <a:gd name="T2" fmla="*/ 36 w 700"/>
                    <a:gd name="T3" fmla="*/ 73 h 73"/>
                    <a:gd name="T4" fmla="*/ 0 w 700"/>
                    <a:gd name="T5" fmla="*/ 37 h 73"/>
                    <a:gd name="T6" fmla="*/ 36 w 700"/>
                    <a:gd name="T7" fmla="*/ 0 h 73"/>
                    <a:gd name="T8" fmla="*/ 664 w 700"/>
                    <a:gd name="T9" fmla="*/ 0 h 73"/>
                    <a:gd name="T10" fmla="*/ 700 w 700"/>
                    <a:gd name="T11" fmla="*/ 37 h 73"/>
                    <a:gd name="T12" fmla="*/ 664 w 700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0" h="73">
                      <a:moveTo>
                        <a:pt x="664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7"/>
                      </a:cubicBezTo>
                      <a:cubicBezTo>
                        <a:pt x="0" y="17"/>
                        <a:pt x="16" y="0"/>
                        <a:pt x="36" y="0"/>
                      </a:cubicBezTo>
                      <a:cubicBezTo>
                        <a:pt x="664" y="0"/>
                        <a:pt x="664" y="0"/>
                        <a:pt x="664" y="0"/>
                      </a:cubicBezTo>
                      <a:cubicBezTo>
                        <a:pt x="684" y="0"/>
                        <a:pt x="700" y="17"/>
                        <a:pt x="700" y="37"/>
                      </a:cubicBezTo>
                      <a:cubicBezTo>
                        <a:pt x="700" y="57"/>
                        <a:pt x="684" y="73"/>
                        <a:pt x="664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27" name="Freeform 28">
                  <a:extLst>
                    <a:ext uri="{FF2B5EF4-FFF2-40B4-BE49-F238E27FC236}">
                      <a16:creationId xmlns:a16="http://schemas.microsoft.com/office/drawing/2014/main" id="{C743DBBA-BFDC-4581-BFA6-524C5C790C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27676" y="2513013"/>
                  <a:ext cx="1506538" cy="155575"/>
                </a:xfrm>
                <a:custGeom>
                  <a:avLst/>
                  <a:gdLst>
                    <a:gd name="T0" fmla="*/ 664 w 700"/>
                    <a:gd name="T1" fmla="*/ 73 h 73"/>
                    <a:gd name="T2" fmla="*/ 36 w 700"/>
                    <a:gd name="T3" fmla="*/ 73 h 73"/>
                    <a:gd name="T4" fmla="*/ 0 w 700"/>
                    <a:gd name="T5" fmla="*/ 37 h 73"/>
                    <a:gd name="T6" fmla="*/ 36 w 700"/>
                    <a:gd name="T7" fmla="*/ 0 h 73"/>
                    <a:gd name="T8" fmla="*/ 664 w 700"/>
                    <a:gd name="T9" fmla="*/ 0 h 73"/>
                    <a:gd name="T10" fmla="*/ 700 w 700"/>
                    <a:gd name="T11" fmla="*/ 37 h 73"/>
                    <a:gd name="T12" fmla="*/ 664 w 700"/>
                    <a:gd name="T1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0" h="73">
                      <a:moveTo>
                        <a:pt x="664" y="73"/>
                      </a:moveTo>
                      <a:cubicBezTo>
                        <a:pt x="36" y="73"/>
                        <a:pt x="36" y="73"/>
                        <a:pt x="36" y="73"/>
                      </a:cubicBezTo>
                      <a:cubicBezTo>
                        <a:pt x="16" y="73"/>
                        <a:pt x="0" y="57"/>
                        <a:pt x="0" y="37"/>
                      </a:cubicBezTo>
                      <a:cubicBezTo>
                        <a:pt x="0" y="17"/>
                        <a:pt x="16" y="0"/>
                        <a:pt x="36" y="0"/>
                      </a:cubicBezTo>
                      <a:cubicBezTo>
                        <a:pt x="664" y="0"/>
                        <a:pt x="664" y="0"/>
                        <a:pt x="664" y="0"/>
                      </a:cubicBezTo>
                      <a:cubicBezTo>
                        <a:pt x="684" y="0"/>
                        <a:pt x="700" y="17"/>
                        <a:pt x="700" y="37"/>
                      </a:cubicBezTo>
                      <a:cubicBezTo>
                        <a:pt x="700" y="57"/>
                        <a:pt x="684" y="73"/>
                        <a:pt x="664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28" name="Rectangle 29">
                  <a:extLst>
                    <a:ext uri="{FF2B5EF4-FFF2-40B4-BE49-F238E27FC236}">
                      <a16:creationId xmlns:a16="http://schemas.microsoft.com/office/drawing/2014/main" id="{30C0651D-B5DB-404C-8780-F9158F94A2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4276" y="5278438"/>
                  <a:ext cx="371475" cy="1555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29" name="Rectangle 30">
                  <a:extLst>
                    <a:ext uri="{FF2B5EF4-FFF2-40B4-BE49-F238E27FC236}">
                      <a16:creationId xmlns:a16="http://schemas.microsoft.com/office/drawing/2014/main" id="{925E157B-4922-449C-885B-0DE02257284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4276" y="4487863"/>
                  <a:ext cx="371475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30" name="Rectangle 31">
                  <a:extLst>
                    <a:ext uri="{FF2B5EF4-FFF2-40B4-BE49-F238E27FC236}">
                      <a16:creationId xmlns:a16="http://schemas.microsoft.com/office/drawing/2014/main" id="{D308DC38-EBF2-4822-9AFF-E553846C01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4276" y="4883151"/>
                  <a:ext cx="371475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31" name="Rectangle 32">
                  <a:extLst>
                    <a:ext uri="{FF2B5EF4-FFF2-40B4-BE49-F238E27FC236}">
                      <a16:creationId xmlns:a16="http://schemas.microsoft.com/office/drawing/2014/main" id="{13A1AC98-ED4B-453D-A28D-B184EB2E01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64276" y="4092576"/>
                  <a:ext cx="371475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</p:grpSp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12FD5E4D-B8A5-461C-B206-13F8F482E433}"/>
                  </a:ext>
                </a:extLst>
              </p:cNvPr>
              <p:cNvGrpSpPr/>
              <p:nvPr/>
            </p:nvGrpSpPr>
            <p:grpSpPr>
              <a:xfrm>
                <a:off x="3287619" y="616946"/>
                <a:ext cx="1096952" cy="3570404"/>
                <a:chOff x="7269163" y="719138"/>
                <a:chExt cx="1557338" cy="5068888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212" name="Rectangle 33">
                  <a:extLst>
                    <a:ext uri="{FF2B5EF4-FFF2-40B4-BE49-F238E27FC236}">
                      <a16:creationId xmlns:a16="http://schemas.microsoft.com/office/drawing/2014/main" id="{F36589F3-CF9F-416E-B9CD-7137D8CC08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719138"/>
                  <a:ext cx="1557338" cy="50688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13" name="Freeform 34">
                  <a:extLst>
                    <a:ext uri="{FF2B5EF4-FFF2-40B4-BE49-F238E27FC236}">
                      <a16:creationId xmlns:a16="http://schemas.microsoft.com/office/drawing/2014/main" id="{2932D11C-36D5-41F3-9B7C-FF7DD8D2F6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163" y="719138"/>
                  <a:ext cx="1557338" cy="5068888"/>
                </a:xfrm>
                <a:custGeom>
                  <a:avLst/>
                  <a:gdLst>
                    <a:gd name="T0" fmla="*/ 0 w 981"/>
                    <a:gd name="T1" fmla="*/ 3193 h 3193"/>
                    <a:gd name="T2" fmla="*/ 0 w 981"/>
                    <a:gd name="T3" fmla="*/ 0 h 3193"/>
                    <a:gd name="T4" fmla="*/ 981 w 981"/>
                    <a:gd name="T5" fmla="*/ 0 h 3193"/>
                    <a:gd name="T6" fmla="*/ 981 w 981"/>
                    <a:gd name="T7" fmla="*/ 3193 h 3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81" h="3193">
                      <a:moveTo>
                        <a:pt x="0" y="3193"/>
                      </a:moveTo>
                      <a:lnTo>
                        <a:pt x="0" y="0"/>
                      </a:lnTo>
                      <a:lnTo>
                        <a:pt x="981" y="0"/>
                      </a:lnTo>
                      <a:lnTo>
                        <a:pt x="981" y="3193"/>
                      </a:lnTo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14" name="Rectangle 35">
                  <a:extLst>
                    <a:ext uri="{FF2B5EF4-FFF2-40B4-BE49-F238E27FC236}">
                      <a16:creationId xmlns:a16="http://schemas.microsoft.com/office/drawing/2014/main" id="{39CE04FA-E140-404D-834F-EB6921B09F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1206501"/>
                  <a:ext cx="1557338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15" name="Rectangle 36">
                  <a:extLst>
                    <a:ext uri="{FF2B5EF4-FFF2-40B4-BE49-F238E27FC236}">
                      <a16:creationId xmlns:a16="http://schemas.microsoft.com/office/drawing/2014/main" id="{93B6E183-8D2D-4F77-92A7-222A12A3D7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1776413"/>
                  <a:ext cx="1557338" cy="1555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16" name="Rectangle 37">
                  <a:extLst>
                    <a:ext uri="{FF2B5EF4-FFF2-40B4-BE49-F238E27FC236}">
                      <a16:creationId xmlns:a16="http://schemas.microsoft.com/office/drawing/2014/main" id="{7B94BBB0-97A2-4FF1-9C4B-D287FB71D5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2343151"/>
                  <a:ext cx="1557338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17" name="Rectangle 38">
                  <a:extLst>
                    <a:ext uri="{FF2B5EF4-FFF2-40B4-BE49-F238E27FC236}">
                      <a16:creationId xmlns:a16="http://schemas.microsoft.com/office/drawing/2014/main" id="{D5FA2F9B-DFC6-4493-8383-75C7DE0AD6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69163" y="2911476"/>
                  <a:ext cx="1557338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18" name="Rectangle 39">
                  <a:extLst>
                    <a:ext uri="{FF2B5EF4-FFF2-40B4-BE49-F238E27FC236}">
                      <a16:creationId xmlns:a16="http://schemas.microsoft.com/office/drawing/2014/main" id="{6B4F8A77-7C1C-4527-91B4-99B9211EB97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66076" y="3481388"/>
                  <a:ext cx="860425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19" name="Rectangle 43">
                  <a:extLst>
                    <a:ext uri="{FF2B5EF4-FFF2-40B4-BE49-F238E27FC236}">
                      <a16:creationId xmlns:a16="http://schemas.microsoft.com/office/drawing/2014/main" id="{026BD03D-4369-467A-BAC2-A2ECFDBE2B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66076" y="4049713"/>
                  <a:ext cx="361950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20" name="Rectangle 44">
                  <a:extLst>
                    <a:ext uri="{FF2B5EF4-FFF2-40B4-BE49-F238E27FC236}">
                      <a16:creationId xmlns:a16="http://schemas.microsoft.com/office/drawing/2014/main" id="{F1C7F9E5-ED38-4ED7-8B2F-6DFE95230E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66076" y="4616451"/>
                  <a:ext cx="361950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sp>
              <p:nvSpPr>
                <p:cNvPr id="221" name="Rectangle 45">
                  <a:extLst>
                    <a:ext uri="{FF2B5EF4-FFF2-40B4-BE49-F238E27FC236}">
                      <a16:creationId xmlns:a16="http://schemas.microsoft.com/office/drawing/2014/main" id="{3459CB83-87BB-416A-B773-95804918CE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66076" y="5186363"/>
                  <a:ext cx="361950" cy="1571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</p:grpSp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CF8F6B26-AE8E-4CE1-89D1-BD68BC5A054D}"/>
                  </a:ext>
                </a:extLst>
              </p:cNvPr>
              <p:cNvGrpSpPr/>
              <p:nvPr/>
            </p:nvGrpSpPr>
            <p:grpSpPr>
              <a:xfrm>
                <a:off x="1706487" y="2769476"/>
                <a:ext cx="884494" cy="1417874"/>
                <a:chOff x="1355724" y="3775076"/>
                <a:chExt cx="1255713" cy="2012950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201" name="Rectangle 40">
                  <a:extLst>
                    <a:ext uri="{FF2B5EF4-FFF2-40B4-BE49-F238E27FC236}">
                      <a16:creationId xmlns:a16="http://schemas.microsoft.com/office/drawing/2014/main" id="{32DEA764-8F5D-4542-A4EB-324BD10418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55724" y="3775076"/>
                  <a:ext cx="1255713" cy="2012950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202" name="Group 201">
                  <a:extLst>
                    <a:ext uri="{FF2B5EF4-FFF2-40B4-BE49-F238E27FC236}">
                      <a16:creationId xmlns:a16="http://schemas.microsoft.com/office/drawing/2014/main" id="{9BFA1448-A1F2-446A-939A-ED3CCA13929E}"/>
                    </a:ext>
                  </a:extLst>
                </p:cNvPr>
                <p:cNvGrpSpPr/>
                <p:nvPr/>
              </p:nvGrpSpPr>
              <p:grpSpPr>
                <a:xfrm>
                  <a:off x="1585912" y="4046538"/>
                  <a:ext cx="795338" cy="1470026"/>
                  <a:chOff x="5238751" y="4046538"/>
                  <a:chExt cx="795338" cy="1470026"/>
                </a:xfrm>
                <a:grpFill/>
              </p:grpSpPr>
              <p:sp>
                <p:nvSpPr>
                  <p:cNvPr id="203" name="Freeform 46">
                    <a:extLst>
                      <a:ext uri="{FF2B5EF4-FFF2-40B4-BE49-F238E27FC236}">
                        <a16:creationId xmlns:a16="http://schemas.microsoft.com/office/drawing/2014/main" id="{B69CD76E-FEC3-46A6-96F2-A9B23073AD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38751" y="4046538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7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7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04" name="Freeform 47">
                    <a:extLst>
                      <a:ext uri="{FF2B5EF4-FFF2-40B4-BE49-F238E27FC236}">
                        <a16:creationId xmlns:a16="http://schemas.microsoft.com/office/drawing/2014/main" id="{18A74F9B-784E-4EA2-A5E6-D628D8B89E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6926" y="4046538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05" name="Freeform 48">
                    <a:extLst>
                      <a:ext uri="{FF2B5EF4-FFF2-40B4-BE49-F238E27FC236}">
                        <a16:creationId xmlns:a16="http://schemas.microsoft.com/office/drawing/2014/main" id="{32DE8019-7393-4E87-B975-0FB09D760D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57838" y="4046538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06" name="Freeform 49">
                    <a:extLst>
                      <a:ext uri="{FF2B5EF4-FFF2-40B4-BE49-F238E27FC236}">
                        <a16:creationId xmlns:a16="http://schemas.microsoft.com/office/drawing/2014/main" id="{9CE78E7E-207E-4AB8-A94A-33F3D59C56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38751" y="5184776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7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7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07" name="Freeform 50">
                    <a:extLst>
                      <a:ext uri="{FF2B5EF4-FFF2-40B4-BE49-F238E27FC236}">
                        <a16:creationId xmlns:a16="http://schemas.microsoft.com/office/drawing/2014/main" id="{FB8786ED-4B9B-4A14-B17E-CE1E45724E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6926" y="5184776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08" name="Freeform 51">
                    <a:extLst>
                      <a:ext uri="{FF2B5EF4-FFF2-40B4-BE49-F238E27FC236}">
                        <a16:creationId xmlns:a16="http://schemas.microsoft.com/office/drawing/2014/main" id="{0E2D0953-454E-4BE0-9309-5DB478DBC3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57838" y="5184776"/>
                    <a:ext cx="157163" cy="331788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09" name="Freeform 52">
                    <a:extLst>
                      <a:ext uri="{FF2B5EF4-FFF2-40B4-BE49-F238E27FC236}">
                        <a16:creationId xmlns:a16="http://schemas.microsoft.com/office/drawing/2014/main" id="{87A5ECB7-B43C-441F-8BDC-565CA7950D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38751" y="4614863"/>
                    <a:ext cx="157163" cy="333375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7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7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10" name="Freeform 53">
                    <a:extLst>
                      <a:ext uri="{FF2B5EF4-FFF2-40B4-BE49-F238E27FC236}">
                        <a16:creationId xmlns:a16="http://schemas.microsoft.com/office/drawing/2014/main" id="{6F6BFD02-4DCF-4DA1-BF09-C7C5731576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6926" y="4614863"/>
                    <a:ext cx="157163" cy="333375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11" name="Freeform 54">
                    <a:extLst>
                      <a:ext uri="{FF2B5EF4-FFF2-40B4-BE49-F238E27FC236}">
                        <a16:creationId xmlns:a16="http://schemas.microsoft.com/office/drawing/2014/main" id="{D25A0CFB-D2F1-4200-95ED-FBF4036E71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57838" y="4614863"/>
                    <a:ext cx="157163" cy="333375"/>
                  </a:xfrm>
                  <a:custGeom>
                    <a:avLst/>
                    <a:gdLst>
                      <a:gd name="T0" fmla="*/ 37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7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7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7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7" y="0"/>
                        </a:cubicBezTo>
                        <a:cubicBezTo>
                          <a:pt x="57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7" y="155"/>
                          <a:pt x="37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48097FE7-F549-4225-A964-9F312D988AFD}"/>
                  </a:ext>
                </a:extLst>
              </p:cNvPr>
              <p:cNvGrpSpPr/>
              <p:nvPr/>
            </p:nvGrpSpPr>
            <p:grpSpPr>
              <a:xfrm>
                <a:off x="2841459" y="2214850"/>
                <a:ext cx="937049" cy="1972500"/>
                <a:chOff x="6635751" y="2987676"/>
                <a:chExt cx="1330325" cy="2800350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184" name="Rectangle 42">
                  <a:extLst>
                    <a:ext uri="{FF2B5EF4-FFF2-40B4-BE49-F238E27FC236}">
                      <a16:creationId xmlns:a16="http://schemas.microsoft.com/office/drawing/2014/main" id="{F48FA362-9D38-46E3-AD64-1E0AF620A2B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635751" y="2987676"/>
                  <a:ext cx="1330325" cy="280035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185" name="Group 184">
                  <a:extLst>
                    <a:ext uri="{FF2B5EF4-FFF2-40B4-BE49-F238E27FC236}">
                      <a16:creationId xmlns:a16="http://schemas.microsoft.com/office/drawing/2014/main" id="{6B01AB29-6971-481A-9022-6C7BCE642B7B}"/>
                    </a:ext>
                  </a:extLst>
                </p:cNvPr>
                <p:cNvGrpSpPr/>
                <p:nvPr/>
              </p:nvGrpSpPr>
              <p:grpSpPr>
                <a:xfrm>
                  <a:off x="6905626" y="3244851"/>
                  <a:ext cx="792162" cy="2325688"/>
                  <a:chOff x="6905626" y="3244851"/>
                  <a:chExt cx="792162" cy="2325688"/>
                </a:xfrm>
                <a:grpFill/>
              </p:grpSpPr>
              <p:sp>
                <p:nvSpPr>
                  <p:cNvPr id="186" name="Freeform 56">
                    <a:extLst>
                      <a:ext uri="{FF2B5EF4-FFF2-40B4-BE49-F238E27FC236}">
                        <a16:creationId xmlns:a16="http://schemas.microsoft.com/office/drawing/2014/main" id="{CCF1FAD8-872F-4153-9758-AC7E04B1AA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4241801"/>
                    <a:ext cx="157163" cy="331788"/>
                  </a:xfrm>
                  <a:custGeom>
                    <a:avLst/>
                    <a:gdLst>
                      <a:gd name="T0" fmla="*/ 36 w 73"/>
                      <a:gd name="T1" fmla="*/ 155 h 155"/>
                      <a:gd name="T2" fmla="*/ 0 w 73"/>
                      <a:gd name="T3" fmla="*/ 119 h 155"/>
                      <a:gd name="T4" fmla="*/ 0 w 73"/>
                      <a:gd name="T5" fmla="*/ 36 h 155"/>
                      <a:gd name="T6" fmla="*/ 36 w 73"/>
                      <a:gd name="T7" fmla="*/ 0 h 155"/>
                      <a:gd name="T8" fmla="*/ 73 w 73"/>
                      <a:gd name="T9" fmla="*/ 36 h 155"/>
                      <a:gd name="T10" fmla="*/ 73 w 73"/>
                      <a:gd name="T11" fmla="*/ 119 h 155"/>
                      <a:gd name="T12" fmla="*/ 36 w 73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6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87" name="Freeform 57">
                    <a:extLst>
                      <a:ext uri="{FF2B5EF4-FFF2-40B4-BE49-F238E27FC236}">
                        <a16:creationId xmlns:a16="http://schemas.microsoft.com/office/drawing/2014/main" id="{F693F4A6-EFB7-4EAA-9266-46887539B5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4241801"/>
                    <a:ext cx="155575" cy="331788"/>
                  </a:xfrm>
                  <a:custGeom>
                    <a:avLst/>
                    <a:gdLst>
                      <a:gd name="T0" fmla="*/ 36 w 72"/>
                      <a:gd name="T1" fmla="*/ 155 h 155"/>
                      <a:gd name="T2" fmla="*/ 0 w 72"/>
                      <a:gd name="T3" fmla="*/ 119 h 155"/>
                      <a:gd name="T4" fmla="*/ 0 w 72"/>
                      <a:gd name="T5" fmla="*/ 36 h 155"/>
                      <a:gd name="T6" fmla="*/ 36 w 72"/>
                      <a:gd name="T7" fmla="*/ 0 h 155"/>
                      <a:gd name="T8" fmla="*/ 72 w 72"/>
                      <a:gd name="T9" fmla="*/ 36 h 155"/>
                      <a:gd name="T10" fmla="*/ 72 w 72"/>
                      <a:gd name="T11" fmla="*/ 119 h 155"/>
                      <a:gd name="T12" fmla="*/ 36 w 72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6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88" name="Freeform 58">
                    <a:extLst>
                      <a:ext uri="{FF2B5EF4-FFF2-40B4-BE49-F238E27FC236}">
                        <a16:creationId xmlns:a16="http://schemas.microsoft.com/office/drawing/2014/main" id="{A78AE1E3-FDAD-49A7-B3F6-B52016AFA2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4241801"/>
                    <a:ext cx="153988" cy="331788"/>
                  </a:xfrm>
                  <a:custGeom>
                    <a:avLst/>
                    <a:gdLst>
                      <a:gd name="T0" fmla="*/ 36 w 72"/>
                      <a:gd name="T1" fmla="*/ 155 h 155"/>
                      <a:gd name="T2" fmla="*/ 0 w 72"/>
                      <a:gd name="T3" fmla="*/ 119 h 155"/>
                      <a:gd name="T4" fmla="*/ 0 w 72"/>
                      <a:gd name="T5" fmla="*/ 36 h 155"/>
                      <a:gd name="T6" fmla="*/ 36 w 72"/>
                      <a:gd name="T7" fmla="*/ 0 h 155"/>
                      <a:gd name="T8" fmla="*/ 72 w 72"/>
                      <a:gd name="T9" fmla="*/ 36 h 155"/>
                      <a:gd name="T10" fmla="*/ 72 w 72"/>
                      <a:gd name="T11" fmla="*/ 119 h 155"/>
                      <a:gd name="T12" fmla="*/ 36 w 72"/>
                      <a:gd name="T13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5">
                        <a:moveTo>
                          <a:pt x="36" y="155"/>
                        </a:moveTo>
                        <a:cubicBezTo>
                          <a:pt x="16" y="155"/>
                          <a:pt x="0" y="139"/>
                          <a:pt x="0" y="119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6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5"/>
                          <a:pt x="36" y="15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89" name="Freeform 59">
                    <a:extLst>
                      <a:ext uri="{FF2B5EF4-FFF2-40B4-BE49-F238E27FC236}">
                        <a16:creationId xmlns:a16="http://schemas.microsoft.com/office/drawing/2014/main" id="{C7EF4C9D-7300-443C-B95B-F8DD8A8189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324485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0" name="Freeform 60">
                    <a:extLst>
                      <a:ext uri="{FF2B5EF4-FFF2-40B4-BE49-F238E27FC236}">
                        <a16:creationId xmlns:a16="http://schemas.microsoft.com/office/drawing/2014/main" id="{93AA8665-14A0-4620-953D-47214FE6D7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3244851"/>
                    <a:ext cx="155575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20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20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2" y="17"/>
                          <a:pt x="72" y="37"/>
                        </a:cubicBezTo>
                        <a:cubicBezTo>
                          <a:pt x="72" y="120"/>
                          <a:pt x="72" y="120"/>
                          <a:pt x="72" y="120"/>
                        </a:cubicBezTo>
                        <a:cubicBezTo>
                          <a:pt x="72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1" name="Freeform 61">
                    <a:extLst>
                      <a:ext uri="{FF2B5EF4-FFF2-40B4-BE49-F238E27FC236}">
                        <a16:creationId xmlns:a16="http://schemas.microsoft.com/office/drawing/2014/main" id="{D15DB918-02A4-47A6-8560-66339923B65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3244851"/>
                    <a:ext cx="153988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20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20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2" y="17"/>
                          <a:pt x="72" y="37"/>
                        </a:cubicBezTo>
                        <a:cubicBezTo>
                          <a:pt x="72" y="120"/>
                          <a:pt x="72" y="120"/>
                          <a:pt x="72" y="120"/>
                        </a:cubicBezTo>
                        <a:cubicBezTo>
                          <a:pt x="72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2" name="Freeform 62">
                    <a:extLst>
                      <a:ext uri="{FF2B5EF4-FFF2-40B4-BE49-F238E27FC236}">
                        <a16:creationId xmlns:a16="http://schemas.microsoft.com/office/drawing/2014/main" id="{066108AD-7103-4C63-84A6-0B713A4D1C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374332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3" name="Freeform 63">
                    <a:extLst>
                      <a:ext uri="{FF2B5EF4-FFF2-40B4-BE49-F238E27FC236}">
                        <a16:creationId xmlns:a16="http://schemas.microsoft.com/office/drawing/2014/main" id="{D0C0EFE2-4AD7-4B89-A86F-4D5105F663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3743326"/>
                    <a:ext cx="155575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19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19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7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4" name="Freeform 64">
                    <a:extLst>
                      <a:ext uri="{FF2B5EF4-FFF2-40B4-BE49-F238E27FC236}">
                        <a16:creationId xmlns:a16="http://schemas.microsoft.com/office/drawing/2014/main" id="{E7EBC470-4EBC-4804-B132-14CF0255D1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3743326"/>
                    <a:ext cx="153988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19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19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7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5" name="Freeform 65">
                    <a:extLst>
                      <a:ext uri="{FF2B5EF4-FFF2-40B4-BE49-F238E27FC236}">
                        <a16:creationId xmlns:a16="http://schemas.microsoft.com/office/drawing/2014/main" id="{9468FD93-A830-4C18-86B7-1CDDA4950A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5235576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19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19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3" y="16"/>
                          <a:pt x="73" y="37"/>
                        </a:cubicBezTo>
                        <a:cubicBezTo>
                          <a:pt x="73" y="119"/>
                          <a:pt x="73" y="119"/>
                          <a:pt x="73" y="119"/>
                        </a:cubicBezTo>
                        <a:cubicBezTo>
                          <a:pt x="73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6" name="Freeform 66">
                    <a:extLst>
                      <a:ext uri="{FF2B5EF4-FFF2-40B4-BE49-F238E27FC236}">
                        <a16:creationId xmlns:a16="http://schemas.microsoft.com/office/drawing/2014/main" id="{9A8D9D0D-3F97-4B21-A116-CC3A5B02C7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5235576"/>
                    <a:ext cx="155575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19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19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7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7" name="Freeform 67">
                    <a:extLst>
                      <a:ext uri="{FF2B5EF4-FFF2-40B4-BE49-F238E27FC236}">
                        <a16:creationId xmlns:a16="http://schemas.microsoft.com/office/drawing/2014/main" id="{4B681FFF-4E25-4310-99C0-E7C5DC104E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5235576"/>
                    <a:ext cx="153988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19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19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39"/>
                          <a:pt x="0" y="119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7"/>
                        </a:cubicBezTo>
                        <a:cubicBezTo>
                          <a:pt x="72" y="119"/>
                          <a:pt x="72" y="119"/>
                          <a:pt x="72" y="119"/>
                        </a:cubicBezTo>
                        <a:cubicBezTo>
                          <a:pt x="72" y="139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8" name="Freeform 68">
                    <a:extLst>
                      <a:ext uri="{FF2B5EF4-FFF2-40B4-BE49-F238E27FC236}">
                        <a16:creationId xmlns:a16="http://schemas.microsoft.com/office/drawing/2014/main" id="{9E40129E-DAC6-4A74-A348-C813A3E52E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05626" y="4737101"/>
                    <a:ext cx="157163" cy="334963"/>
                  </a:xfrm>
                  <a:custGeom>
                    <a:avLst/>
                    <a:gdLst>
                      <a:gd name="T0" fmla="*/ 36 w 73"/>
                      <a:gd name="T1" fmla="*/ 156 h 156"/>
                      <a:gd name="T2" fmla="*/ 0 w 73"/>
                      <a:gd name="T3" fmla="*/ 120 h 156"/>
                      <a:gd name="T4" fmla="*/ 0 w 73"/>
                      <a:gd name="T5" fmla="*/ 37 h 156"/>
                      <a:gd name="T6" fmla="*/ 36 w 73"/>
                      <a:gd name="T7" fmla="*/ 0 h 156"/>
                      <a:gd name="T8" fmla="*/ 73 w 73"/>
                      <a:gd name="T9" fmla="*/ 37 h 156"/>
                      <a:gd name="T10" fmla="*/ 73 w 73"/>
                      <a:gd name="T11" fmla="*/ 120 h 156"/>
                      <a:gd name="T12" fmla="*/ 36 w 73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3" y="17"/>
                          <a:pt x="73" y="37"/>
                        </a:cubicBezTo>
                        <a:cubicBezTo>
                          <a:pt x="73" y="120"/>
                          <a:pt x="73" y="120"/>
                          <a:pt x="73" y="120"/>
                        </a:cubicBezTo>
                        <a:cubicBezTo>
                          <a:pt x="73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99" name="Freeform 69">
                    <a:extLst>
                      <a:ext uri="{FF2B5EF4-FFF2-40B4-BE49-F238E27FC236}">
                        <a16:creationId xmlns:a16="http://schemas.microsoft.com/office/drawing/2014/main" id="{060537A1-8C8C-40FE-8CD8-6B5D3E1E0A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2213" y="4737101"/>
                    <a:ext cx="155575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20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20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2" y="17"/>
                          <a:pt x="72" y="37"/>
                        </a:cubicBezTo>
                        <a:cubicBezTo>
                          <a:pt x="72" y="120"/>
                          <a:pt x="72" y="120"/>
                          <a:pt x="72" y="120"/>
                        </a:cubicBezTo>
                        <a:cubicBezTo>
                          <a:pt x="72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200" name="Freeform 70">
                    <a:extLst>
                      <a:ext uri="{FF2B5EF4-FFF2-40B4-BE49-F238E27FC236}">
                        <a16:creationId xmlns:a16="http://schemas.microsoft.com/office/drawing/2014/main" id="{7EEC9D3A-EF9A-4BDA-8347-DD9F541418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24713" y="4737101"/>
                    <a:ext cx="153988" cy="334963"/>
                  </a:xfrm>
                  <a:custGeom>
                    <a:avLst/>
                    <a:gdLst>
                      <a:gd name="T0" fmla="*/ 36 w 72"/>
                      <a:gd name="T1" fmla="*/ 156 h 156"/>
                      <a:gd name="T2" fmla="*/ 0 w 72"/>
                      <a:gd name="T3" fmla="*/ 120 h 156"/>
                      <a:gd name="T4" fmla="*/ 0 w 72"/>
                      <a:gd name="T5" fmla="*/ 37 h 156"/>
                      <a:gd name="T6" fmla="*/ 36 w 72"/>
                      <a:gd name="T7" fmla="*/ 0 h 156"/>
                      <a:gd name="T8" fmla="*/ 72 w 72"/>
                      <a:gd name="T9" fmla="*/ 37 h 156"/>
                      <a:gd name="T10" fmla="*/ 72 w 72"/>
                      <a:gd name="T11" fmla="*/ 120 h 156"/>
                      <a:gd name="T12" fmla="*/ 36 w 72"/>
                      <a:gd name="T13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156">
                        <a:moveTo>
                          <a:pt x="36" y="156"/>
                        </a:moveTo>
                        <a:cubicBezTo>
                          <a:pt x="16" y="156"/>
                          <a:pt x="0" y="140"/>
                          <a:pt x="0" y="120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17"/>
                          <a:pt x="16" y="0"/>
                          <a:pt x="36" y="0"/>
                        </a:cubicBezTo>
                        <a:cubicBezTo>
                          <a:pt x="56" y="0"/>
                          <a:pt x="72" y="17"/>
                          <a:pt x="72" y="37"/>
                        </a:cubicBezTo>
                        <a:cubicBezTo>
                          <a:pt x="72" y="120"/>
                          <a:pt x="72" y="120"/>
                          <a:pt x="72" y="120"/>
                        </a:cubicBezTo>
                        <a:cubicBezTo>
                          <a:pt x="72" y="140"/>
                          <a:pt x="56" y="156"/>
                          <a:pt x="36" y="15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50E4D024-6C74-4DF9-8009-CFDA3528271E}"/>
                  </a:ext>
                </a:extLst>
              </p:cNvPr>
              <p:cNvGrpSpPr/>
              <p:nvPr/>
            </p:nvGrpSpPr>
            <p:grpSpPr>
              <a:xfrm>
                <a:off x="4033457" y="2815322"/>
                <a:ext cx="981777" cy="1372028"/>
                <a:chOff x="8328026" y="3840163"/>
                <a:chExt cx="1393825" cy="1947863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178" name="Rectangle 41">
                  <a:extLst>
                    <a:ext uri="{FF2B5EF4-FFF2-40B4-BE49-F238E27FC236}">
                      <a16:creationId xmlns:a16="http://schemas.microsoft.com/office/drawing/2014/main" id="{9DFD3419-E8BB-4050-A4B2-0E82F0BB55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28026" y="3840163"/>
                  <a:ext cx="1393825" cy="194786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179" name="Group 178">
                  <a:extLst>
                    <a:ext uri="{FF2B5EF4-FFF2-40B4-BE49-F238E27FC236}">
                      <a16:creationId xmlns:a16="http://schemas.microsoft.com/office/drawing/2014/main" id="{A6B11728-E8A2-43DC-837E-44627B02E2D2}"/>
                    </a:ext>
                  </a:extLst>
                </p:cNvPr>
                <p:cNvGrpSpPr/>
                <p:nvPr/>
              </p:nvGrpSpPr>
              <p:grpSpPr>
                <a:xfrm>
                  <a:off x="8472488" y="4346576"/>
                  <a:ext cx="1104900" cy="1241425"/>
                  <a:chOff x="8472488" y="4346576"/>
                  <a:chExt cx="1104900" cy="1241425"/>
                </a:xfrm>
                <a:grpFill/>
              </p:grpSpPr>
              <p:sp>
                <p:nvSpPr>
                  <p:cNvPr id="180" name="Rectangle 71">
                    <a:extLst>
                      <a:ext uri="{FF2B5EF4-FFF2-40B4-BE49-F238E27FC236}">
                        <a16:creationId xmlns:a16="http://schemas.microsoft.com/office/drawing/2014/main" id="{99B3E48D-F439-4FC3-8874-456CC9A3527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72488" y="5430838"/>
                    <a:ext cx="1104900" cy="15716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81" name="Rectangle 72">
                    <a:extLst>
                      <a:ext uri="{FF2B5EF4-FFF2-40B4-BE49-F238E27FC236}">
                        <a16:creationId xmlns:a16="http://schemas.microsoft.com/office/drawing/2014/main" id="{ED656363-BAF0-4D3B-ABB7-47A1C29CC55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72488" y="5068888"/>
                    <a:ext cx="1104900" cy="1555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82" name="Rectangle 73">
                    <a:extLst>
                      <a:ext uri="{FF2B5EF4-FFF2-40B4-BE49-F238E27FC236}">
                        <a16:creationId xmlns:a16="http://schemas.microsoft.com/office/drawing/2014/main" id="{222A82B3-AA74-45D4-B56F-97AE1AB4AFE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72488" y="4706938"/>
                    <a:ext cx="1104900" cy="15716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183" name="Rectangle 74">
                    <a:extLst>
                      <a:ext uri="{FF2B5EF4-FFF2-40B4-BE49-F238E27FC236}">
                        <a16:creationId xmlns:a16="http://schemas.microsoft.com/office/drawing/2014/main" id="{C1ACFAEF-63CC-42DF-A375-EDD38CA5EB9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72488" y="4346576"/>
                    <a:ext cx="1104900" cy="15716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</p:grp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90AD03A-1767-4966-BBE0-CB25CDD03C2B}"/>
              </a:ext>
            </a:extLst>
          </p:cNvPr>
          <p:cNvGrpSpPr/>
          <p:nvPr/>
        </p:nvGrpSpPr>
        <p:grpSpPr>
          <a:xfrm>
            <a:off x="2465179" y="5661248"/>
            <a:ext cx="7440571" cy="1173310"/>
            <a:chOff x="2465179" y="5246915"/>
            <a:chExt cx="7440571" cy="1173310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D7E1C7A-8A18-464F-A5D1-1E94F72A9082}"/>
                </a:ext>
              </a:extLst>
            </p:cNvPr>
            <p:cNvSpPr/>
            <p:nvPr/>
          </p:nvSpPr>
          <p:spPr>
            <a:xfrm>
              <a:off x="2465179" y="5246915"/>
              <a:ext cx="3782971" cy="1020906"/>
            </a:xfrm>
            <a:custGeom>
              <a:avLst/>
              <a:gdLst>
                <a:gd name="connsiteX0" fmla="*/ 1383305 w 3341916"/>
                <a:gd name="connsiteY0" fmla="*/ 0 h 901879"/>
                <a:gd name="connsiteX1" fmla="*/ 1733611 w 3341916"/>
                <a:gd name="connsiteY1" fmla="*/ 232198 h 901879"/>
                <a:gd name="connsiteX2" fmla="*/ 1741220 w 3341916"/>
                <a:gd name="connsiteY2" fmla="*/ 269890 h 901879"/>
                <a:gd name="connsiteX3" fmla="*/ 1764002 w 3341916"/>
                <a:gd name="connsiteY3" fmla="*/ 257524 h 901879"/>
                <a:gd name="connsiteX4" fmla="*/ 1861458 w 3341916"/>
                <a:gd name="connsiteY4" fmla="*/ 237849 h 901879"/>
                <a:gd name="connsiteX5" fmla="*/ 1958914 w 3341916"/>
                <a:gd name="connsiteY5" fmla="*/ 257524 h 901879"/>
                <a:gd name="connsiteX6" fmla="*/ 1992176 w 3341916"/>
                <a:gd name="connsiteY6" fmla="*/ 275578 h 901879"/>
                <a:gd name="connsiteX7" fmla="*/ 2028876 w 3341916"/>
                <a:gd name="connsiteY7" fmla="*/ 231096 h 901879"/>
                <a:gd name="connsiteX8" fmla="*/ 2297705 w 3341916"/>
                <a:gd name="connsiteY8" fmla="*/ 119744 h 901879"/>
                <a:gd name="connsiteX9" fmla="*/ 2612958 w 3341916"/>
                <a:gd name="connsiteY9" fmla="*/ 287363 h 901879"/>
                <a:gd name="connsiteX10" fmla="*/ 2644812 w 3341916"/>
                <a:gd name="connsiteY10" fmla="*/ 346048 h 901879"/>
                <a:gd name="connsiteX11" fmla="*/ 2667516 w 3341916"/>
                <a:gd name="connsiteY11" fmla="*/ 333725 h 901879"/>
                <a:gd name="connsiteX12" fmla="*/ 2764972 w 3341916"/>
                <a:gd name="connsiteY12" fmla="*/ 314049 h 901879"/>
                <a:gd name="connsiteX13" fmla="*/ 2942012 w 3341916"/>
                <a:gd name="connsiteY13" fmla="*/ 387381 h 901879"/>
                <a:gd name="connsiteX14" fmla="*/ 2972464 w 3341916"/>
                <a:gd name="connsiteY14" fmla="*/ 432548 h 901879"/>
                <a:gd name="connsiteX15" fmla="*/ 2994088 w 3341916"/>
                <a:gd name="connsiteY15" fmla="*/ 420811 h 901879"/>
                <a:gd name="connsiteX16" fmla="*/ 3091544 w 3341916"/>
                <a:gd name="connsiteY16" fmla="*/ 401135 h 901879"/>
                <a:gd name="connsiteX17" fmla="*/ 3341916 w 3341916"/>
                <a:gd name="connsiteY17" fmla="*/ 651507 h 901879"/>
                <a:gd name="connsiteX18" fmla="*/ 3091544 w 3341916"/>
                <a:gd name="connsiteY18" fmla="*/ 901879 h 901879"/>
                <a:gd name="connsiteX19" fmla="*/ 2914504 w 3341916"/>
                <a:gd name="connsiteY19" fmla="*/ 828547 h 901879"/>
                <a:gd name="connsiteX20" fmla="*/ 2884052 w 3341916"/>
                <a:gd name="connsiteY20" fmla="*/ 783381 h 901879"/>
                <a:gd name="connsiteX21" fmla="*/ 2862428 w 3341916"/>
                <a:gd name="connsiteY21" fmla="*/ 795118 h 901879"/>
                <a:gd name="connsiteX22" fmla="*/ 2764972 w 3341916"/>
                <a:gd name="connsiteY22" fmla="*/ 814793 h 901879"/>
                <a:gd name="connsiteX23" fmla="*/ 2624987 w 3341916"/>
                <a:gd name="connsiteY23" fmla="*/ 772034 h 901879"/>
                <a:gd name="connsiteX24" fmla="*/ 2588600 w 3341916"/>
                <a:gd name="connsiteY24" fmla="*/ 742012 h 901879"/>
                <a:gd name="connsiteX25" fmla="*/ 2566535 w 3341916"/>
                <a:gd name="connsiteY25" fmla="*/ 768756 h 901879"/>
                <a:gd name="connsiteX26" fmla="*/ 2297705 w 3341916"/>
                <a:gd name="connsiteY26" fmla="*/ 880108 h 901879"/>
                <a:gd name="connsiteX27" fmla="*/ 1982452 w 3341916"/>
                <a:gd name="connsiteY27" fmla="*/ 712490 h 901879"/>
                <a:gd name="connsiteX28" fmla="*/ 1979791 w 3341916"/>
                <a:gd name="connsiteY28" fmla="*/ 707586 h 901879"/>
                <a:gd name="connsiteX29" fmla="*/ 1958914 w 3341916"/>
                <a:gd name="connsiteY29" fmla="*/ 718918 h 901879"/>
                <a:gd name="connsiteX30" fmla="*/ 1861458 w 3341916"/>
                <a:gd name="connsiteY30" fmla="*/ 738593 h 901879"/>
                <a:gd name="connsiteX31" fmla="*/ 1684418 w 3341916"/>
                <a:gd name="connsiteY31" fmla="*/ 665261 h 901879"/>
                <a:gd name="connsiteX32" fmla="*/ 1663872 w 3341916"/>
                <a:gd name="connsiteY32" fmla="*/ 634786 h 901879"/>
                <a:gd name="connsiteX33" fmla="*/ 1652135 w 3341916"/>
                <a:gd name="connsiteY33" fmla="*/ 649012 h 901879"/>
                <a:gd name="connsiteX34" fmla="*/ 1383305 w 3341916"/>
                <a:gd name="connsiteY34" fmla="*/ 760364 h 901879"/>
                <a:gd name="connsiteX35" fmla="*/ 1114476 w 3341916"/>
                <a:gd name="connsiteY35" fmla="*/ 649012 h 901879"/>
                <a:gd name="connsiteX36" fmla="*/ 1086646 w 3341916"/>
                <a:gd name="connsiteY36" fmla="*/ 615281 h 901879"/>
                <a:gd name="connsiteX37" fmla="*/ 1055400 w 3341916"/>
                <a:gd name="connsiteY37" fmla="*/ 632241 h 901879"/>
                <a:gd name="connsiteX38" fmla="*/ 957944 w 3341916"/>
                <a:gd name="connsiteY38" fmla="*/ 651916 h 901879"/>
                <a:gd name="connsiteX39" fmla="*/ 817959 w 3341916"/>
                <a:gd name="connsiteY39" fmla="*/ 609157 h 901879"/>
                <a:gd name="connsiteX40" fmla="*/ 815146 w 3341916"/>
                <a:gd name="connsiteY40" fmla="*/ 606836 h 901879"/>
                <a:gd name="connsiteX41" fmla="*/ 775755 w 3341916"/>
                <a:gd name="connsiteY41" fmla="*/ 665261 h 901879"/>
                <a:gd name="connsiteX42" fmla="*/ 598715 w 3341916"/>
                <a:gd name="connsiteY42" fmla="*/ 738593 h 901879"/>
                <a:gd name="connsiteX43" fmla="*/ 458730 w 3341916"/>
                <a:gd name="connsiteY43" fmla="*/ 695834 h 901879"/>
                <a:gd name="connsiteX44" fmla="*/ 434793 w 3341916"/>
                <a:gd name="connsiteY44" fmla="*/ 676084 h 901879"/>
                <a:gd name="connsiteX45" fmla="*/ 427412 w 3341916"/>
                <a:gd name="connsiteY45" fmla="*/ 687032 h 901879"/>
                <a:gd name="connsiteX46" fmla="*/ 250372 w 3341916"/>
                <a:gd name="connsiteY46" fmla="*/ 760364 h 901879"/>
                <a:gd name="connsiteX47" fmla="*/ 0 w 3341916"/>
                <a:gd name="connsiteY47" fmla="*/ 509992 h 901879"/>
                <a:gd name="connsiteX48" fmla="*/ 250372 w 3341916"/>
                <a:gd name="connsiteY48" fmla="*/ 259620 h 901879"/>
                <a:gd name="connsiteX49" fmla="*/ 390358 w 3341916"/>
                <a:gd name="connsiteY49" fmla="*/ 302380 h 901879"/>
                <a:gd name="connsiteX50" fmla="*/ 414294 w 3341916"/>
                <a:gd name="connsiteY50" fmla="*/ 322129 h 901879"/>
                <a:gd name="connsiteX51" fmla="*/ 421675 w 3341916"/>
                <a:gd name="connsiteY51" fmla="*/ 311181 h 901879"/>
                <a:gd name="connsiteX52" fmla="*/ 598715 w 3341916"/>
                <a:gd name="connsiteY52" fmla="*/ 237849 h 901879"/>
                <a:gd name="connsiteX53" fmla="*/ 738701 w 3341916"/>
                <a:gd name="connsiteY53" fmla="*/ 280609 h 901879"/>
                <a:gd name="connsiteX54" fmla="*/ 741513 w 3341916"/>
                <a:gd name="connsiteY54" fmla="*/ 282929 h 901879"/>
                <a:gd name="connsiteX55" fmla="*/ 780904 w 3341916"/>
                <a:gd name="connsiteY55" fmla="*/ 224504 h 901879"/>
                <a:gd name="connsiteX56" fmla="*/ 957944 w 3341916"/>
                <a:gd name="connsiteY56" fmla="*/ 151172 h 901879"/>
                <a:gd name="connsiteX57" fmla="*/ 1055400 w 3341916"/>
                <a:gd name="connsiteY57" fmla="*/ 170847 h 901879"/>
                <a:gd name="connsiteX58" fmla="*/ 1063819 w 3341916"/>
                <a:gd name="connsiteY58" fmla="*/ 175417 h 901879"/>
                <a:gd name="connsiteX59" fmla="*/ 1068052 w 3341916"/>
                <a:gd name="connsiteY59" fmla="*/ 167618 h 901879"/>
                <a:gd name="connsiteX60" fmla="*/ 1383305 w 3341916"/>
                <a:gd name="connsiteY60" fmla="*/ 0 h 90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341916" h="901879">
                  <a:moveTo>
                    <a:pt x="1383305" y="0"/>
                  </a:moveTo>
                  <a:cubicBezTo>
                    <a:pt x="1540782" y="0"/>
                    <a:pt x="1675896" y="95745"/>
                    <a:pt x="1733611" y="232198"/>
                  </a:cubicBezTo>
                  <a:lnTo>
                    <a:pt x="1741220" y="269890"/>
                  </a:lnTo>
                  <a:lnTo>
                    <a:pt x="1764002" y="257524"/>
                  </a:lnTo>
                  <a:cubicBezTo>
                    <a:pt x="1793956" y="244855"/>
                    <a:pt x="1826889" y="237849"/>
                    <a:pt x="1861458" y="237849"/>
                  </a:cubicBezTo>
                  <a:cubicBezTo>
                    <a:pt x="1896027" y="237849"/>
                    <a:pt x="1928960" y="244855"/>
                    <a:pt x="1958914" y="257524"/>
                  </a:cubicBezTo>
                  <a:lnTo>
                    <a:pt x="1992176" y="275578"/>
                  </a:lnTo>
                  <a:lnTo>
                    <a:pt x="2028876" y="231096"/>
                  </a:lnTo>
                  <a:cubicBezTo>
                    <a:pt x="2097675" y="162297"/>
                    <a:pt x="2192721" y="119744"/>
                    <a:pt x="2297705" y="119744"/>
                  </a:cubicBezTo>
                  <a:cubicBezTo>
                    <a:pt x="2428936" y="119744"/>
                    <a:pt x="2544637" y="186233"/>
                    <a:pt x="2612958" y="287363"/>
                  </a:cubicBezTo>
                  <a:lnTo>
                    <a:pt x="2644812" y="346048"/>
                  </a:lnTo>
                  <a:lnTo>
                    <a:pt x="2667516" y="333725"/>
                  </a:lnTo>
                  <a:cubicBezTo>
                    <a:pt x="2697470" y="321055"/>
                    <a:pt x="2730403" y="314049"/>
                    <a:pt x="2764972" y="314049"/>
                  </a:cubicBezTo>
                  <a:cubicBezTo>
                    <a:pt x="2834111" y="314049"/>
                    <a:pt x="2896704" y="342073"/>
                    <a:pt x="2942012" y="387381"/>
                  </a:cubicBezTo>
                  <a:lnTo>
                    <a:pt x="2972464" y="432548"/>
                  </a:lnTo>
                  <a:lnTo>
                    <a:pt x="2994088" y="420811"/>
                  </a:lnTo>
                  <a:cubicBezTo>
                    <a:pt x="3024042" y="408141"/>
                    <a:pt x="3056975" y="401135"/>
                    <a:pt x="3091544" y="401135"/>
                  </a:cubicBezTo>
                  <a:cubicBezTo>
                    <a:pt x="3229821" y="401135"/>
                    <a:pt x="3341916" y="513230"/>
                    <a:pt x="3341916" y="651507"/>
                  </a:cubicBezTo>
                  <a:cubicBezTo>
                    <a:pt x="3341916" y="789784"/>
                    <a:pt x="3229821" y="901879"/>
                    <a:pt x="3091544" y="901879"/>
                  </a:cubicBezTo>
                  <a:cubicBezTo>
                    <a:pt x="3022406" y="901879"/>
                    <a:pt x="2959813" y="873855"/>
                    <a:pt x="2914504" y="828547"/>
                  </a:cubicBezTo>
                  <a:lnTo>
                    <a:pt x="2884052" y="783381"/>
                  </a:lnTo>
                  <a:lnTo>
                    <a:pt x="2862428" y="795118"/>
                  </a:lnTo>
                  <a:cubicBezTo>
                    <a:pt x="2832474" y="807787"/>
                    <a:pt x="2799541" y="814793"/>
                    <a:pt x="2764972" y="814793"/>
                  </a:cubicBezTo>
                  <a:cubicBezTo>
                    <a:pt x="2713118" y="814793"/>
                    <a:pt x="2664946" y="799030"/>
                    <a:pt x="2624987" y="772034"/>
                  </a:cubicBezTo>
                  <a:lnTo>
                    <a:pt x="2588600" y="742012"/>
                  </a:lnTo>
                  <a:lnTo>
                    <a:pt x="2566535" y="768756"/>
                  </a:lnTo>
                  <a:cubicBezTo>
                    <a:pt x="2497735" y="837555"/>
                    <a:pt x="2402690" y="880108"/>
                    <a:pt x="2297705" y="880108"/>
                  </a:cubicBezTo>
                  <a:cubicBezTo>
                    <a:pt x="2166475" y="880108"/>
                    <a:pt x="2050774" y="813619"/>
                    <a:pt x="1982452" y="712490"/>
                  </a:cubicBezTo>
                  <a:lnTo>
                    <a:pt x="1979791" y="707586"/>
                  </a:lnTo>
                  <a:lnTo>
                    <a:pt x="1958914" y="718918"/>
                  </a:lnTo>
                  <a:cubicBezTo>
                    <a:pt x="1928960" y="731587"/>
                    <a:pt x="1896027" y="738593"/>
                    <a:pt x="1861458" y="738593"/>
                  </a:cubicBezTo>
                  <a:cubicBezTo>
                    <a:pt x="1792320" y="738593"/>
                    <a:pt x="1729727" y="710569"/>
                    <a:pt x="1684418" y="665261"/>
                  </a:cubicBezTo>
                  <a:lnTo>
                    <a:pt x="1663872" y="634786"/>
                  </a:lnTo>
                  <a:lnTo>
                    <a:pt x="1652135" y="649012"/>
                  </a:lnTo>
                  <a:cubicBezTo>
                    <a:pt x="1583335" y="717811"/>
                    <a:pt x="1488290" y="760364"/>
                    <a:pt x="1383305" y="760364"/>
                  </a:cubicBezTo>
                  <a:cubicBezTo>
                    <a:pt x="1278321" y="760364"/>
                    <a:pt x="1183275" y="717811"/>
                    <a:pt x="1114476" y="649012"/>
                  </a:cubicBezTo>
                  <a:lnTo>
                    <a:pt x="1086646" y="615281"/>
                  </a:lnTo>
                  <a:lnTo>
                    <a:pt x="1055400" y="632241"/>
                  </a:lnTo>
                  <a:cubicBezTo>
                    <a:pt x="1025446" y="644910"/>
                    <a:pt x="992513" y="651916"/>
                    <a:pt x="957944" y="651916"/>
                  </a:cubicBezTo>
                  <a:cubicBezTo>
                    <a:pt x="906090" y="651916"/>
                    <a:pt x="857918" y="636153"/>
                    <a:pt x="817959" y="609157"/>
                  </a:cubicBezTo>
                  <a:lnTo>
                    <a:pt x="815146" y="606836"/>
                  </a:lnTo>
                  <a:lnTo>
                    <a:pt x="775755" y="665261"/>
                  </a:lnTo>
                  <a:cubicBezTo>
                    <a:pt x="730447" y="710569"/>
                    <a:pt x="667854" y="738593"/>
                    <a:pt x="598715" y="738593"/>
                  </a:cubicBezTo>
                  <a:cubicBezTo>
                    <a:pt x="546861" y="738593"/>
                    <a:pt x="498689" y="722830"/>
                    <a:pt x="458730" y="695834"/>
                  </a:cubicBezTo>
                  <a:lnTo>
                    <a:pt x="434793" y="676084"/>
                  </a:lnTo>
                  <a:lnTo>
                    <a:pt x="427412" y="687032"/>
                  </a:lnTo>
                  <a:cubicBezTo>
                    <a:pt x="382104" y="732341"/>
                    <a:pt x="319511" y="760364"/>
                    <a:pt x="250372" y="760364"/>
                  </a:cubicBezTo>
                  <a:cubicBezTo>
                    <a:pt x="112095" y="760364"/>
                    <a:pt x="0" y="648269"/>
                    <a:pt x="0" y="509992"/>
                  </a:cubicBezTo>
                  <a:cubicBezTo>
                    <a:pt x="0" y="371715"/>
                    <a:pt x="112095" y="259620"/>
                    <a:pt x="250372" y="259620"/>
                  </a:cubicBezTo>
                  <a:cubicBezTo>
                    <a:pt x="302226" y="259620"/>
                    <a:pt x="350398" y="275384"/>
                    <a:pt x="390358" y="302380"/>
                  </a:cubicBezTo>
                  <a:lnTo>
                    <a:pt x="414294" y="322129"/>
                  </a:lnTo>
                  <a:lnTo>
                    <a:pt x="421675" y="311181"/>
                  </a:lnTo>
                  <a:cubicBezTo>
                    <a:pt x="466984" y="265873"/>
                    <a:pt x="529577" y="237849"/>
                    <a:pt x="598715" y="237849"/>
                  </a:cubicBezTo>
                  <a:cubicBezTo>
                    <a:pt x="650569" y="237849"/>
                    <a:pt x="698741" y="253612"/>
                    <a:pt x="738701" y="280609"/>
                  </a:cubicBezTo>
                  <a:lnTo>
                    <a:pt x="741513" y="282929"/>
                  </a:lnTo>
                  <a:lnTo>
                    <a:pt x="780904" y="224504"/>
                  </a:lnTo>
                  <a:cubicBezTo>
                    <a:pt x="826213" y="179196"/>
                    <a:pt x="888806" y="151172"/>
                    <a:pt x="957944" y="151172"/>
                  </a:cubicBezTo>
                  <a:cubicBezTo>
                    <a:pt x="992513" y="151172"/>
                    <a:pt x="1025446" y="158178"/>
                    <a:pt x="1055400" y="170847"/>
                  </a:cubicBezTo>
                  <a:lnTo>
                    <a:pt x="1063819" y="175417"/>
                  </a:lnTo>
                  <a:lnTo>
                    <a:pt x="1068052" y="167618"/>
                  </a:lnTo>
                  <a:cubicBezTo>
                    <a:pt x="1136374" y="66489"/>
                    <a:pt x="1252075" y="0"/>
                    <a:pt x="138330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80EBDC2-C727-428B-BCA9-81986D348B9E}"/>
                </a:ext>
              </a:extLst>
            </p:cNvPr>
            <p:cNvSpPr/>
            <p:nvPr/>
          </p:nvSpPr>
          <p:spPr>
            <a:xfrm>
              <a:off x="6122779" y="5399319"/>
              <a:ext cx="3782971" cy="1020906"/>
            </a:xfrm>
            <a:custGeom>
              <a:avLst/>
              <a:gdLst>
                <a:gd name="connsiteX0" fmla="*/ 1383305 w 3341916"/>
                <a:gd name="connsiteY0" fmla="*/ 0 h 901879"/>
                <a:gd name="connsiteX1" fmla="*/ 1733611 w 3341916"/>
                <a:gd name="connsiteY1" fmla="*/ 232198 h 901879"/>
                <a:gd name="connsiteX2" fmla="*/ 1741220 w 3341916"/>
                <a:gd name="connsiteY2" fmla="*/ 269890 h 901879"/>
                <a:gd name="connsiteX3" fmla="*/ 1764002 w 3341916"/>
                <a:gd name="connsiteY3" fmla="*/ 257524 h 901879"/>
                <a:gd name="connsiteX4" fmla="*/ 1861458 w 3341916"/>
                <a:gd name="connsiteY4" fmla="*/ 237849 h 901879"/>
                <a:gd name="connsiteX5" fmla="*/ 1958914 w 3341916"/>
                <a:gd name="connsiteY5" fmla="*/ 257524 h 901879"/>
                <a:gd name="connsiteX6" fmla="*/ 1992176 w 3341916"/>
                <a:gd name="connsiteY6" fmla="*/ 275578 h 901879"/>
                <a:gd name="connsiteX7" fmla="*/ 2028876 w 3341916"/>
                <a:gd name="connsiteY7" fmla="*/ 231096 h 901879"/>
                <a:gd name="connsiteX8" fmla="*/ 2297705 w 3341916"/>
                <a:gd name="connsiteY8" fmla="*/ 119744 h 901879"/>
                <a:gd name="connsiteX9" fmla="*/ 2612958 w 3341916"/>
                <a:gd name="connsiteY9" fmla="*/ 287363 h 901879"/>
                <a:gd name="connsiteX10" fmla="*/ 2644812 w 3341916"/>
                <a:gd name="connsiteY10" fmla="*/ 346048 h 901879"/>
                <a:gd name="connsiteX11" fmla="*/ 2667516 w 3341916"/>
                <a:gd name="connsiteY11" fmla="*/ 333725 h 901879"/>
                <a:gd name="connsiteX12" fmla="*/ 2764972 w 3341916"/>
                <a:gd name="connsiteY12" fmla="*/ 314049 h 901879"/>
                <a:gd name="connsiteX13" fmla="*/ 2942012 w 3341916"/>
                <a:gd name="connsiteY13" fmla="*/ 387381 h 901879"/>
                <a:gd name="connsiteX14" fmla="*/ 2972464 w 3341916"/>
                <a:gd name="connsiteY14" fmla="*/ 432548 h 901879"/>
                <a:gd name="connsiteX15" fmla="*/ 2994088 w 3341916"/>
                <a:gd name="connsiteY15" fmla="*/ 420811 h 901879"/>
                <a:gd name="connsiteX16" fmla="*/ 3091544 w 3341916"/>
                <a:gd name="connsiteY16" fmla="*/ 401135 h 901879"/>
                <a:gd name="connsiteX17" fmla="*/ 3341916 w 3341916"/>
                <a:gd name="connsiteY17" fmla="*/ 651507 h 901879"/>
                <a:gd name="connsiteX18" fmla="*/ 3091544 w 3341916"/>
                <a:gd name="connsiteY18" fmla="*/ 901879 h 901879"/>
                <a:gd name="connsiteX19" fmla="*/ 2914504 w 3341916"/>
                <a:gd name="connsiteY19" fmla="*/ 828547 h 901879"/>
                <a:gd name="connsiteX20" fmla="*/ 2884052 w 3341916"/>
                <a:gd name="connsiteY20" fmla="*/ 783381 h 901879"/>
                <a:gd name="connsiteX21" fmla="*/ 2862428 w 3341916"/>
                <a:gd name="connsiteY21" fmla="*/ 795118 h 901879"/>
                <a:gd name="connsiteX22" fmla="*/ 2764972 w 3341916"/>
                <a:gd name="connsiteY22" fmla="*/ 814793 h 901879"/>
                <a:gd name="connsiteX23" fmla="*/ 2624987 w 3341916"/>
                <a:gd name="connsiteY23" fmla="*/ 772034 h 901879"/>
                <a:gd name="connsiteX24" fmla="*/ 2588600 w 3341916"/>
                <a:gd name="connsiteY24" fmla="*/ 742012 h 901879"/>
                <a:gd name="connsiteX25" fmla="*/ 2566535 w 3341916"/>
                <a:gd name="connsiteY25" fmla="*/ 768756 h 901879"/>
                <a:gd name="connsiteX26" fmla="*/ 2297705 w 3341916"/>
                <a:gd name="connsiteY26" fmla="*/ 880108 h 901879"/>
                <a:gd name="connsiteX27" fmla="*/ 1982452 w 3341916"/>
                <a:gd name="connsiteY27" fmla="*/ 712490 h 901879"/>
                <a:gd name="connsiteX28" fmla="*/ 1979791 w 3341916"/>
                <a:gd name="connsiteY28" fmla="*/ 707586 h 901879"/>
                <a:gd name="connsiteX29" fmla="*/ 1958914 w 3341916"/>
                <a:gd name="connsiteY29" fmla="*/ 718918 h 901879"/>
                <a:gd name="connsiteX30" fmla="*/ 1861458 w 3341916"/>
                <a:gd name="connsiteY30" fmla="*/ 738593 h 901879"/>
                <a:gd name="connsiteX31" fmla="*/ 1684418 w 3341916"/>
                <a:gd name="connsiteY31" fmla="*/ 665261 h 901879"/>
                <a:gd name="connsiteX32" fmla="*/ 1663872 w 3341916"/>
                <a:gd name="connsiteY32" fmla="*/ 634786 h 901879"/>
                <a:gd name="connsiteX33" fmla="*/ 1652135 w 3341916"/>
                <a:gd name="connsiteY33" fmla="*/ 649012 h 901879"/>
                <a:gd name="connsiteX34" fmla="*/ 1383305 w 3341916"/>
                <a:gd name="connsiteY34" fmla="*/ 760364 h 901879"/>
                <a:gd name="connsiteX35" fmla="*/ 1114476 w 3341916"/>
                <a:gd name="connsiteY35" fmla="*/ 649012 h 901879"/>
                <a:gd name="connsiteX36" fmla="*/ 1086646 w 3341916"/>
                <a:gd name="connsiteY36" fmla="*/ 615281 h 901879"/>
                <a:gd name="connsiteX37" fmla="*/ 1055400 w 3341916"/>
                <a:gd name="connsiteY37" fmla="*/ 632241 h 901879"/>
                <a:gd name="connsiteX38" fmla="*/ 957944 w 3341916"/>
                <a:gd name="connsiteY38" fmla="*/ 651916 h 901879"/>
                <a:gd name="connsiteX39" fmla="*/ 817959 w 3341916"/>
                <a:gd name="connsiteY39" fmla="*/ 609157 h 901879"/>
                <a:gd name="connsiteX40" fmla="*/ 815146 w 3341916"/>
                <a:gd name="connsiteY40" fmla="*/ 606836 h 901879"/>
                <a:gd name="connsiteX41" fmla="*/ 775755 w 3341916"/>
                <a:gd name="connsiteY41" fmla="*/ 665261 h 901879"/>
                <a:gd name="connsiteX42" fmla="*/ 598715 w 3341916"/>
                <a:gd name="connsiteY42" fmla="*/ 738593 h 901879"/>
                <a:gd name="connsiteX43" fmla="*/ 458730 w 3341916"/>
                <a:gd name="connsiteY43" fmla="*/ 695834 h 901879"/>
                <a:gd name="connsiteX44" fmla="*/ 434793 w 3341916"/>
                <a:gd name="connsiteY44" fmla="*/ 676084 h 901879"/>
                <a:gd name="connsiteX45" fmla="*/ 427412 w 3341916"/>
                <a:gd name="connsiteY45" fmla="*/ 687032 h 901879"/>
                <a:gd name="connsiteX46" fmla="*/ 250372 w 3341916"/>
                <a:gd name="connsiteY46" fmla="*/ 760364 h 901879"/>
                <a:gd name="connsiteX47" fmla="*/ 0 w 3341916"/>
                <a:gd name="connsiteY47" fmla="*/ 509992 h 901879"/>
                <a:gd name="connsiteX48" fmla="*/ 250372 w 3341916"/>
                <a:gd name="connsiteY48" fmla="*/ 259620 h 901879"/>
                <a:gd name="connsiteX49" fmla="*/ 390358 w 3341916"/>
                <a:gd name="connsiteY49" fmla="*/ 302380 h 901879"/>
                <a:gd name="connsiteX50" fmla="*/ 414294 w 3341916"/>
                <a:gd name="connsiteY50" fmla="*/ 322129 h 901879"/>
                <a:gd name="connsiteX51" fmla="*/ 421675 w 3341916"/>
                <a:gd name="connsiteY51" fmla="*/ 311181 h 901879"/>
                <a:gd name="connsiteX52" fmla="*/ 598715 w 3341916"/>
                <a:gd name="connsiteY52" fmla="*/ 237849 h 901879"/>
                <a:gd name="connsiteX53" fmla="*/ 738701 w 3341916"/>
                <a:gd name="connsiteY53" fmla="*/ 280609 h 901879"/>
                <a:gd name="connsiteX54" fmla="*/ 741513 w 3341916"/>
                <a:gd name="connsiteY54" fmla="*/ 282929 h 901879"/>
                <a:gd name="connsiteX55" fmla="*/ 780904 w 3341916"/>
                <a:gd name="connsiteY55" fmla="*/ 224504 h 901879"/>
                <a:gd name="connsiteX56" fmla="*/ 957944 w 3341916"/>
                <a:gd name="connsiteY56" fmla="*/ 151172 h 901879"/>
                <a:gd name="connsiteX57" fmla="*/ 1055400 w 3341916"/>
                <a:gd name="connsiteY57" fmla="*/ 170847 h 901879"/>
                <a:gd name="connsiteX58" fmla="*/ 1063819 w 3341916"/>
                <a:gd name="connsiteY58" fmla="*/ 175417 h 901879"/>
                <a:gd name="connsiteX59" fmla="*/ 1068052 w 3341916"/>
                <a:gd name="connsiteY59" fmla="*/ 167618 h 901879"/>
                <a:gd name="connsiteX60" fmla="*/ 1383305 w 3341916"/>
                <a:gd name="connsiteY60" fmla="*/ 0 h 90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341916" h="901879">
                  <a:moveTo>
                    <a:pt x="1383305" y="0"/>
                  </a:moveTo>
                  <a:cubicBezTo>
                    <a:pt x="1540782" y="0"/>
                    <a:pt x="1675896" y="95745"/>
                    <a:pt x="1733611" y="232198"/>
                  </a:cubicBezTo>
                  <a:lnTo>
                    <a:pt x="1741220" y="269890"/>
                  </a:lnTo>
                  <a:lnTo>
                    <a:pt x="1764002" y="257524"/>
                  </a:lnTo>
                  <a:cubicBezTo>
                    <a:pt x="1793956" y="244855"/>
                    <a:pt x="1826889" y="237849"/>
                    <a:pt x="1861458" y="237849"/>
                  </a:cubicBezTo>
                  <a:cubicBezTo>
                    <a:pt x="1896027" y="237849"/>
                    <a:pt x="1928960" y="244855"/>
                    <a:pt x="1958914" y="257524"/>
                  </a:cubicBezTo>
                  <a:lnTo>
                    <a:pt x="1992176" y="275578"/>
                  </a:lnTo>
                  <a:lnTo>
                    <a:pt x="2028876" y="231096"/>
                  </a:lnTo>
                  <a:cubicBezTo>
                    <a:pt x="2097675" y="162297"/>
                    <a:pt x="2192721" y="119744"/>
                    <a:pt x="2297705" y="119744"/>
                  </a:cubicBezTo>
                  <a:cubicBezTo>
                    <a:pt x="2428936" y="119744"/>
                    <a:pt x="2544637" y="186233"/>
                    <a:pt x="2612958" y="287363"/>
                  </a:cubicBezTo>
                  <a:lnTo>
                    <a:pt x="2644812" y="346048"/>
                  </a:lnTo>
                  <a:lnTo>
                    <a:pt x="2667516" y="333725"/>
                  </a:lnTo>
                  <a:cubicBezTo>
                    <a:pt x="2697470" y="321055"/>
                    <a:pt x="2730403" y="314049"/>
                    <a:pt x="2764972" y="314049"/>
                  </a:cubicBezTo>
                  <a:cubicBezTo>
                    <a:pt x="2834111" y="314049"/>
                    <a:pt x="2896704" y="342073"/>
                    <a:pt x="2942012" y="387381"/>
                  </a:cubicBezTo>
                  <a:lnTo>
                    <a:pt x="2972464" y="432548"/>
                  </a:lnTo>
                  <a:lnTo>
                    <a:pt x="2994088" y="420811"/>
                  </a:lnTo>
                  <a:cubicBezTo>
                    <a:pt x="3024042" y="408141"/>
                    <a:pt x="3056975" y="401135"/>
                    <a:pt x="3091544" y="401135"/>
                  </a:cubicBezTo>
                  <a:cubicBezTo>
                    <a:pt x="3229821" y="401135"/>
                    <a:pt x="3341916" y="513230"/>
                    <a:pt x="3341916" y="651507"/>
                  </a:cubicBezTo>
                  <a:cubicBezTo>
                    <a:pt x="3341916" y="789784"/>
                    <a:pt x="3229821" y="901879"/>
                    <a:pt x="3091544" y="901879"/>
                  </a:cubicBezTo>
                  <a:cubicBezTo>
                    <a:pt x="3022406" y="901879"/>
                    <a:pt x="2959813" y="873855"/>
                    <a:pt x="2914504" y="828547"/>
                  </a:cubicBezTo>
                  <a:lnTo>
                    <a:pt x="2884052" y="783381"/>
                  </a:lnTo>
                  <a:lnTo>
                    <a:pt x="2862428" y="795118"/>
                  </a:lnTo>
                  <a:cubicBezTo>
                    <a:pt x="2832474" y="807787"/>
                    <a:pt x="2799541" y="814793"/>
                    <a:pt x="2764972" y="814793"/>
                  </a:cubicBezTo>
                  <a:cubicBezTo>
                    <a:pt x="2713118" y="814793"/>
                    <a:pt x="2664946" y="799030"/>
                    <a:pt x="2624987" y="772034"/>
                  </a:cubicBezTo>
                  <a:lnTo>
                    <a:pt x="2588600" y="742012"/>
                  </a:lnTo>
                  <a:lnTo>
                    <a:pt x="2566535" y="768756"/>
                  </a:lnTo>
                  <a:cubicBezTo>
                    <a:pt x="2497735" y="837555"/>
                    <a:pt x="2402690" y="880108"/>
                    <a:pt x="2297705" y="880108"/>
                  </a:cubicBezTo>
                  <a:cubicBezTo>
                    <a:pt x="2166475" y="880108"/>
                    <a:pt x="2050774" y="813619"/>
                    <a:pt x="1982452" y="712490"/>
                  </a:cubicBezTo>
                  <a:lnTo>
                    <a:pt x="1979791" y="707586"/>
                  </a:lnTo>
                  <a:lnTo>
                    <a:pt x="1958914" y="718918"/>
                  </a:lnTo>
                  <a:cubicBezTo>
                    <a:pt x="1928960" y="731587"/>
                    <a:pt x="1896027" y="738593"/>
                    <a:pt x="1861458" y="738593"/>
                  </a:cubicBezTo>
                  <a:cubicBezTo>
                    <a:pt x="1792320" y="738593"/>
                    <a:pt x="1729727" y="710569"/>
                    <a:pt x="1684418" y="665261"/>
                  </a:cubicBezTo>
                  <a:lnTo>
                    <a:pt x="1663872" y="634786"/>
                  </a:lnTo>
                  <a:lnTo>
                    <a:pt x="1652135" y="649012"/>
                  </a:lnTo>
                  <a:cubicBezTo>
                    <a:pt x="1583335" y="717811"/>
                    <a:pt x="1488290" y="760364"/>
                    <a:pt x="1383305" y="760364"/>
                  </a:cubicBezTo>
                  <a:cubicBezTo>
                    <a:pt x="1278321" y="760364"/>
                    <a:pt x="1183275" y="717811"/>
                    <a:pt x="1114476" y="649012"/>
                  </a:cubicBezTo>
                  <a:lnTo>
                    <a:pt x="1086646" y="615281"/>
                  </a:lnTo>
                  <a:lnTo>
                    <a:pt x="1055400" y="632241"/>
                  </a:lnTo>
                  <a:cubicBezTo>
                    <a:pt x="1025446" y="644910"/>
                    <a:pt x="992513" y="651916"/>
                    <a:pt x="957944" y="651916"/>
                  </a:cubicBezTo>
                  <a:cubicBezTo>
                    <a:pt x="906090" y="651916"/>
                    <a:pt x="857918" y="636153"/>
                    <a:pt x="817959" y="609157"/>
                  </a:cubicBezTo>
                  <a:lnTo>
                    <a:pt x="815146" y="606836"/>
                  </a:lnTo>
                  <a:lnTo>
                    <a:pt x="775755" y="665261"/>
                  </a:lnTo>
                  <a:cubicBezTo>
                    <a:pt x="730447" y="710569"/>
                    <a:pt x="667854" y="738593"/>
                    <a:pt x="598715" y="738593"/>
                  </a:cubicBezTo>
                  <a:cubicBezTo>
                    <a:pt x="546861" y="738593"/>
                    <a:pt x="498689" y="722830"/>
                    <a:pt x="458730" y="695834"/>
                  </a:cubicBezTo>
                  <a:lnTo>
                    <a:pt x="434793" y="676084"/>
                  </a:lnTo>
                  <a:lnTo>
                    <a:pt x="427412" y="687032"/>
                  </a:lnTo>
                  <a:cubicBezTo>
                    <a:pt x="382104" y="732341"/>
                    <a:pt x="319511" y="760364"/>
                    <a:pt x="250372" y="760364"/>
                  </a:cubicBezTo>
                  <a:cubicBezTo>
                    <a:pt x="112095" y="760364"/>
                    <a:pt x="0" y="648269"/>
                    <a:pt x="0" y="509992"/>
                  </a:cubicBezTo>
                  <a:cubicBezTo>
                    <a:pt x="0" y="371715"/>
                    <a:pt x="112095" y="259620"/>
                    <a:pt x="250372" y="259620"/>
                  </a:cubicBezTo>
                  <a:cubicBezTo>
                    <a:pt x="302226" y="259620"/>
                    <a:pt x="350398" y="275384"/>
                    <a:pt x="390358" y="302380"/>
                  </a:cubicBezTo>
                  <a:lnTo>
                    <a:pt x="414294" y="322129"/>
                  </a:lnTo>
                  <a:lnTo>
                    <a:pt x="421675" y="311181"/>
                  </a:lnTo>
                  <a:cubicBezTo>
                    <a:pt x="466984" y="265873"/>
                    <a:pt x="529577" y="237849"/>
                    <a:pt x="598715" y="237849"/>
                  </a:cubicBezTo>
                  <a:cubicBezTo>
                    <a:pt x="650569" y="237849"/>
                    <a:pt x="698741" y="253612"/>
                    <a:pt x="738701" y="280609"/>
                  </a:cubicBezTo>
                  <a:lnTo>
                    <a:pt x="741513" y="282929"/>
                  </a:lnTo>
                  <a:lnTo>
                    <a:pt x="780904" y="224504"/>
                  </a:lnTo>
                  <a:cubicBezTo>
                    <a:pt x="826213" y="179196"/>
                    <a:pt x="888806" y="151172"/>
                    <a:pt x="957944" y="151172"/>
                  </a:cubicBezTo>
                  <a:cubicBezTo>
                    <a:pt x="992513" y="151172"/>
                    <a:pt x="1025446" y="158178"/>
                    <a:pt x="1055400" y="170847"/>
                  </a:cubicBezTo>
                  <a:lnTo>
                    <a:pt x="1063819" y="175417"/>
                  </a:lnTo>
                  <a:lnTo>
                    <a:pt x="1068052" y="167618"/>
                  </a:lnTo>
                  <a:cubicBezTo>
                    <a:pt x="1136374" y="66489"/>
                    <a:pt x="1252075" y="0"/>
                    <a:pt x="138330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A94E2460-5C0B-4EA7-9847-FDBECA560665}"/>
              </a:ext>
            </a:extLst>
          </p:cNvPr>
          <p:cNvGrpSpPr/>
          <p:nvPr/>
        </p:nvGrpSpPr>
        <p:grpSpPr>
          <a:xfrm>
            <a:off x="0" y="5324862"/>
            <a:ext cx="12188825" cy="1520461"/>
            <a:chOff x="0" y="5297478"/>
            <a:chExt cx="12188825" cy="1560522"/>
          </a:xfrm>
          <a:effectLst>
            <a:outerShdw blurRad="596900" dist="38100" dir="16200000" rotWithShape="0">
              <a:prstClr val="black">
                <a:alpha val="39000"/>
              </a:prstClr>
            </a:outerShdw>
          </a:effectLst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917BE27A-4586-4B60-80B0-D3A22AF15874}"/>
                </a:ext>
              </a:extLst>
            </p:cNvPr>
            <p:cNvGrpSpPr/>
            <p:nvPr/>
          </p:nvGrpSpPr>
          <p:grpSpPr>
            <a:xfrm>
              <a:off x="905" y="5297478"/>
              <a:ext cx="12187015" cy="1343152"/>
              <a:chOff x="135924" y="5589057"/>
              <a:chExt cx="11647120" cy="1285571"/>
            </a:xfrm>
            <a:solidFill>
              <a:schemeClr val="accent6"/>
            </a:solidFill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C1BD50BF-C579-4CF4-8DCC-848F3B9F21DA}"/>
                  </a:ext>
                </a:extLst>
              </p:cNvPr>
              <p:cNvSpPr/>
              <p:nvPr/>
            </p:nvSpPr>
            <p:spPr>
              <a:xfrm>
                <a:off x="135924" y="5589058"/>
                <a:ext cx="6013229" cy="1285570"/>
              </a:xfrm>
              <a:custGeom>
                <a:avLst/>
                <a:gdLst>
                  <a:gd name="connsiteX0" fmla="*/ 2476876 w 6013229"/>
                  <a:gd name="connsiteY0" fmla="*/ 0 h 1285570"/>
                  <a:gd name="connsiteX1" fmla="*/ 2917563 w 6013229"/>
                  <a:gd name="connsiteY1" fmla="*/ 359171 h 1285570"/>
                  <a:gd name="connsiteX2" fmla="*/ 2918288 w 6013229"/>
                  <a:gd name="connsiteY2" fmla="*/ 366357 h 1285570"/>
                  <a:gd name="connsiteX3" fmla="*/ 2943712 w 6013229"/>
                  <a:gd name="connsiteY3" fmla="*/ 363794 h 1285570"/>
                  <a:gd name="connsiteX4" fmla="*/ 3224559 w 6013229"/>
                  <a:gd name="connsiteY4" fmla="*/ 549953 h 1285570"/>
                  <a:gd name="connsiteX5" fmla="*/ 3234264 w 6013229"/>
                  <a:gd name="connsiteY5" fmla="*/ 598024 h 1285570"/>
                  <a:gd name="connsiteX6" fmla="*/ 3265167 w 6013229"/>
                  <a:gd name="connsiteY6" fmla="*/ 581250 h 1285570"/>
                  <a:gd name="connsiteX7" fmla="*/ 3356062 w 6013229"/>
                  <a:gd name="connsiteY7" fmla="*/ 562899 h 1285570"/>
                  <a:gd name="connsiteX8" fmla="*/ 3486623 w 6013229"/>
                  <a:gd name="connsiteY8" fmla="*/ 602780 h 1285570"/>
                  <a:gd name="connsiteX9" fmla="*/ 3516953 w 6013229"/>
                  <a:gd name="connsiteY9" fmla="*/ 627805 h 1285570"/>
                  <a:gd name="connsiteX10" fmla="*/ 3552812 w 6013229"/>
                  <a:gd name="connsiteY10" fmla="*/ 608341 h 1285570"/>
                  <a:gd name="connsiteX11" fmla="*/ 3656146 w 6013229"/>
                  <a:gd name="connsiteY11" fmla="*/ 587479 h 1285570"/>
                  <a:gd name="connsiteX12" fmla="*/ 3804573 w 6013229"/>
                  <a:gd name="connsiteY12" fmla="*/ 632817 h 1285570"/>
                  <a:gd name="connsiteX13" fmla="*/ 3825159 w 6013229"/>
                  <a:gd name="connsiteY13" fmla="*/ 649802 h 1285570"/>
                  <a:gd name="connsiteX14" fmla="*/ 3846844 w 6013229"/>
                  <a:gd name="connsiteY14" fmla="*/ 623520 h 1285570"/>
                  <a:gd name="connsiteX15" fmla="*/ 4076275 w 6013229"/>
                  <a:gd name="connsiteY15" fmla="*/ 528487 h 1285570"/>
                  <a:gd name="connsiteX16" fmla="*/ 4375241 w 6013229"/>
                  <a:gd name="connsiteY16" fmla="*/ 726655 h 1285570"/>
                  <a:gd name="connsiteX17" fmla="*/ 4375705 w 6013229"/>
                  <a:gd name="connsiteY17" fmla="*/ 728955 h 1285570"/>
                  <a:gd name="connsiteX18" fmla="*/ 4400958 w 6013229"/>
                  <a:gd name="connsiteY18" fmla="*/ 708119 h 1285570"/>
                  <a:gd name="connsiteX19" fmla="*/ 4538391 w 6013229"/>
                  <a:gd name="connsiteY19" fmla="*/ 666139 h 1285570"/>
                  <a:gd name="connsiteX20" fmla="*/ 4712202 w 6013229"/>
                  <a:gd name="connsiteY20" fmla="*/ 738134 h 1285570"/>
                  <a:gd name="connsiteX21" fmla="*/ 4723961 w 6013229"/>
                  <a:gd name="connsiteY21" fmla="*/ 755575 h 1285570"/>
                  <a:gd name="connsiteX22" fmla="*/ 4764516 w 6013229"/>
                  <a:gd name="connsiteY22" fmla="*/ 695423 h 1285570"/>
                  <a:gd name="connsiteX23" fmla="*/ 4968746 w 6013229"/>
                  <a:gd name="connsiteY23" fmla="*/ 610828 h 1285570"/>
                  <a:gd name="connsiteX24" fmla="*/ 5130230 w 6013229"/>
                  <a:gd name="connsiteY24" fmla="*/ 660155 h 1285570"/>
                  <a:gd name="connsiteX25" fmla="*/ 5147225 w 6013229"/>
                  <a:gd name="connsiteY25" fmla="*/ 674177 h 1285570"/>
                  <a:gd name="connsiteX26" fmla="*/ 5168908 w 6013229"/>
                  <a:gd name="connsiteY26" fmla="*/ 647896 h 1285570"/>
                  <a:gd name="connsiteX27" fmla="*/ 5433042 w 6013229"/>
                  <a:gd name="connsiteY27" fmla="*/ 538488 h 1285570"/>
                  <a:gd name="connsiteX28" fmla="*/ 5508323 w 6013229"/>
                  <a:gd name="connsiteY28" fmla="*/ 546077 h 1285570"/>
                  <a:gd name="connsiteX29" fmla="*/ 5528699 w 6013229"/>
                  <a:gd name="connsiteY29" fmla="*/ 552402 h 1285570"/>
                  <a:gd name="connsiteX30" fmla="*/ 5540934 w 6013229"/>
                  <a:gd name="connsiteY30" fmla="*/ 491801 h 1285570"/>
                  <a:gd name="connsiteX31" fmla="*/ 5767423 w 6013229"/>
                  <a:gd name="connsiteY31" fmla="*/ 341674 h 1285570"/>
                  <a:gd name="connsiteX32" fmla="*/ 6013229 w 6013229"/>
                  <a:gd name="connsiteY32" fmla="*/ 587480 h 1285570"/>
                  <a:gd name="connsiteX33" fmla="*/ 5816962 w 6013229"/>
                  <a:gd name="connsiteY33" fmla="*/ 828292 h 1285570"/>
                  <a:gd name="connsiteX34" fmla="*/ 5790222 w 6013229"/>
                  <a:gd name="connsiteY34" fmla="*/ 830988 h 1285570"/>
                  <a:gd name="connsiteX35" fmla="*/ 5806583 w 6013229"/>
                  <a:gd name="connsiteY35" fmla="*/ 912029 h 1285570"/>
                  <a:gd name="connsiteX36" fmla="*/ 5433042 w 6013229"/>
                  <a:gd name="connsiteY36" fmla="*/ 1285570 h 1285570"/>
                  <a:gd name="connsiteX37" fmla="*/ 5168908 w 6013229"/>
                  <a:gd name="connsiteY37" fmla="*/ 1176163 h 1285570"/>
                  <a:gd name="connsiteX38" fmla="*/ 5135073 w 6013229"/>
                  <a:gd name="connsiteY38" fmla="*/ 1135154 h 1285570"/>
                  <a:gd name="connsiteX39" fmla="*/ 5130230 w 6013229"/>
                  <a:gd name="connsiteY39" fmla="*/ 1139150 h 1285570"/>
                  <a:gd name="connsiteX40" fmla="*/ 4968746 w 6013229"/>
                  <a:gd name="connsiteY40" fmla="*/ 1188476 h 1285570"/>
                  <a:gd name="connsiteX41" fmla="*/ 4764516 w 6013229"/>
                  <a:gd name="connsiteY41" fmla="*/ 1103882 h 1285570"/>
                  <a:gd name="connsiteX42" fmla="*/ 4732249 w 6013229"/>
                  <a:gd name="connsiteY42" fmla="*/ 1056023 h 1285570"/>
                  <a:gd name="connsiteX43" fmla="*/ 4712202 w 6013229"/>
                  <a:gd name="connsiteY43" fmla="*/ 1085756 h 1285570"/>
                  <a:gd name="connsiteX44" fmla="*/ 4538391 w 6013229"/>
                  <a:gd name="connsiteY44" fmla="*/ 1157751 h 1285570"/>
                  <a:gd name="connsiteX45" fmla="*/ 4364580 w 6013229"/>
                  <a:gd name="connsiteY45" fmla="*/ 1085756 h 1285570"/>
                  <a:gd name="connsiteX46" fmla="*/ 4336853 w 6013229"/>
                  <a:gd name="connsiteY46" fmla="*/ 1044632 h 1285570"/>
                  <a:gd name="connsiteX47" fmla="*/ 4305706 w 6013229"/>
                  <a:gd name="connsiteY47" fmla="*/ 1082382 h 1285570"/>
                  <a:gd name="connsiteX48" fmla="*/ 4076275 w 6013229"/>
                  <a:gd name="connsiteY48" fmla="*/ 1177415 h 1285570"/>
                  <a:gd name="connsiteX49" fmla="*/ 3846844 w 6013229"/>
                  <a:gd name="connsiteY49" fmla="*/ 1082382 h 1285570"/>
                  <a:gd name="connsiteX50" fmla="*/ 3825158 w 6013229"/>
                  <a:gd name="connsiteY50" fmla="*/ 1056099 h 1285570"/>
                  <a:gd name="connsiteX51" fmla="*/ 3804573 w 6013229"/>
                  <a:gd name="connsiteY51" fmla="*/ 1073083 h 1285570"/>
                  <a:gd name="connsiteX52" fmla="*/ 3656146 w 6013229"/>
                  <a:gd name="connsiteY52" fmla="*/ 1118421 h 1285570"/>
                  <a:gd name="connsiteX53" fmla="*/ 3468429 w 6013229"/>
                  <a:gd name="connsiteY53" fmla="*/ 1040667 h 1285570"/>
                  <a:gd name="connsiteX54" fmla="*/ 3448320 w 6013229"/>
                  <a:gd name="connsiteY54" fmla="*/ 1010840 h 1285570"/>
                  <a:gd name="connsiteX55" fmla="*/ 3446957 w 6013229"/>
                  <a:gd name="connsiteY55" fmla="*/ 1011580 h 1285570"/>
                  <a:gd name="connsiteX56" fmla="*/ 3356062 w 6013229"/>
                  <a:gd name="connsiteY56" fmla="*/ 1029931 h 1285570"/>
                  <a:gd name="connsiteX57" fmla="*/ 3190941 w 6013229"/>
                  <a:gd name="connsiteY57" fmla="*/ 961536 h 1285570"/>
                  <a:gd name="connsiteX58" fmla="*/ 3146071 w 6013229"/>
                  <a:gd name="connsiteY58" fmla="*/ 894984 h 1285570"/>
                  <a:gd name="connsiteX59" fmla="*/ 3114128 w 6013229"/>
                  <a:gd name="connsiteY59" fmla="*/ 921339 h 1285570"/>
                  <a:gd name="connsiteX60" fmla="*/ 2943712 w 6013229"/>
                  <a:gd name="connsiteY60" fmla="*/ 973394 h 1285570"/>
                  <a:gd name="connsiteX61" fmla="*/ 2728186 w 6013229"/>
                  <a:gd name="connsiteY61" fmla="*/ 884120 h 1285570"/>
                  <a:gd name="connsiteX62" fmla="*/ 2693317 w 6013229"/>
                  <a:gd name="connsiteY62" fmla="*/ 841859 h 1285570"/>
                  <a:gd name="connsiteX63" fmla="*/ 2651969 w 6013229"/>
                  <a:gd name="connsiteY63" fmla="*/ 864303 h 1285570"/>
                  <a:gd name="connsiteX64" fmla="*/ 2476876 w 6013229"/>
                  <a:gd name="connsiteY64" fmla="*/ 899652 h 1285570"/>
                  <a:gd name="connsiteX65" fmla="*/ 2225375 w 6013229"/>
                  <a:gd name="connsiteY65" fmla="*/ 822829 h 1285570"/>
                  <a:gd name="connsiteX66" fmla="*/ 2185230 w 6013229"/>
                  <a:gd name="connsiteY66" fmla="*/ 789706 h 1285570"/>
                  <a:gd name="connsiteX67" fmla="*/ 2183527 w 6013229"/>
                  <a:gd name="connsiteY67" fmla="*/ 798142 h 1285570"/>
                  <a:gd name="connsiteX68" fmla="*/ 1952507 w 6013229"/>
                  <a:gd name="connsiteY68" fmla="*/ 951272 h 1285570"/>
                  <a:gd name="connsiteX69" fmla="*/ 1775219 w 6013229"/>
                  <a:gd name="connsiteY69" fmla="*/ 877837 h 1285570"/>
                  <a:gd name="connsiteX70" fmla="*/ 1770767 w 6013229"/>
                  <a:gd name="connsiteY70" fmla="*/ 871234 h 1285570"/>
                  <a:gd name="connsiteX71" fmla="*/ 1730319 w 6013229"/>
                  <a:gd name="connsiteY71" fmla="*/ 893189 h 1285570"/>
                  <a:gd name="connsiteX72" fmla="*/ 1588714 w 6013229"/>
                  <a:gd name="connsiteY72" fmla="*/ 921777 h 1285570"/>
                  <a:gd name="connsiteX73" fmla="*/ 1331473 w 6013229"/>
                  <a:gd name="connsiteY73" fmla="*/ 815224 h 1285570"/>
                  <a:gd name="connsiteX74" fmla="*/ 1324156 w 6013229"/>
                  <a:gd name="connsiteY74" fmla="*/ 806357 h 1285570"/>
                  <a:gd name="connsiteX75" fmla="*/ 1290336 w 6013229"/>
                  <a:gd name="connsiteY75" fmla="*/ 852660 h 1285570"/>
                  <a:gd name="connsiteX76" fmla="*/ 1109572 w 6013229"/>
                  <a:gd name="connsiteY76" fmla="*/ 921775 h 1285570"/>
                  <a:gd name="connsiteX77" fmla="*/ 1058052 w 6013229"/>
                  <a:gd name="connsiteY77" fmla="*/ 916981 h 1285570"/>
                  <a:gd name="connsiteX78" fmla="*/ 1012895 w 6013229"/>
                  <a:gd name="connsiteY78" fmla="*/ 904042 h 1285570"/>
                  <a:gd name="connsiteX79" fmla="*/ 980716 w 6013229"/>
                  <a:gd name="connsiteY79" fmla="*/ 943044 h 1285570"/>
                  <a:gd name="connsiteX80" fmla="*/ 723475 w 6013229"/>
                  <a:gd name="connsiteY80" fmla="*/ 1049596 h 1285570"/>
                  <a:gd name="connsiteX81" fmla="*/ 466234 w 6013229"/>
                  <a:gd name="connsiteY81" fmla="*/ 943044 h 1285570"/>
                  <a:gd name="connsiteX82" fmla="*/ 426662 w 6013229"/>
                  <a:gd name="connsiteY82" fmla="*/ 895082 h 1285570"/>
                  <a:gd name="connsiteX83" fmla="*/ 396124 w 6013229"/>
                  <a:gd name="connsiteY83" fmla="*/ 911658 h 1285570"/>
                  <a:gd name="connsiteX84" fmla="*/ 285136 w 6013229"/>
                  <a:gd name="connsiteY84" fmla="*/ 934065 h 1285570"/>
                  <a:gd name="connsiteX85" fmla="*/ 0 w 6013229"/>
                  <a:gd name="connsiteY85" fmla="*/ 648929 h 1285570"/>
                  <a:gd name="connsiteX86" fmla="*/ 285136 w 6013229"/>
                  <a:gd name="connsiteY86" fmla="*/ 363793 h 1285570"/>
                  <a:gd name="connsiteX87" fmla="*/ 444559 w 6013229"/>
                  <a:gd name="connsiteY87" fmla="*/ 412490 h 1285570"/>
                  <a:gd name="connsiteX88" fmla="*/ 465344 w 6013229"/>
                  <a:gd name="connsiteY88" fmla="*/ 429640 h 1285570"/>
                  <a:gd name="connsiteX89" fmla="*/ 466234 w 6013229"/>
                  <a:gd name="connsiteY89" fmla="*/ 428561 h 1285570"/>
                  <a:gd name="connsiteX90" fmla="*/ 723475 w 6013229"/>
                  <a:gd name="connsiteY90" fmla="*/ 322008 h 1285570"/>
                  <a:gd name="connsiteX91" fmla="*/ 980716 w 6013229"/>
                  <a:gd name="connsiteY91" fmla="*/ 428561 h 1285570"/>
                  <a:gd name="connsiteX92" fmla="*/ 1012894 w 6013229"/>
                  <a:gd name="connsiteY92" fmla="*/ 467561 h 1285570"/>
                  <a:gd name="connsiteX93" fmla="*/ 1058052 w 6013229"/>
                  <a:gd name="connsiteY93" fmla="*/ 454621 h 1285570"/>
                  <a:gd name="connsiteX94" fmla="*/ 1109572 w 6013229"/>
                  <a:gd name="connsiteY94" fmla="*/ 449827 h 1285570"/>
                  <a:gd name="connsiteX95" fmla="*/ 1209078 w 6013229"/>
                  <a:gd name="connsiteY95" fmla="*/ 468371 h 1285570"/>
                  <a:gd name="connsiteX96" fmla="*/ 1239895 w 6013229"/>
                  <a:gd name="connsiteY96" fmla="*/ 483811 h 1285570"/>
                  <a:gd name="connsiteX97" fmla="*/ 1253509 w 6013229"/>
                  <a:gd name="connsiteY97" fmla="*/ 416378 h 1285570"/>
                  <a:gd name="connsiteX98" fmla="*/ 1588714 w 6013229"/>
                  <a:gd name="connsiteY98" fmla="*/ 194189 h 1285570"/>
                  <a:gd name="connsiteX99" fmla="*/ 1923919 w 6013229"/>
                  <a:gd name="connsiteY99" fmla="*/ 416378 h 1285570"/>
                  <a:gd name="connsiteX100" fmla="*/ 1931108 w 6013229"/>
                  <a:gd name="connsiteY100" fmla="*/ 451983 h 1285570"/>
                  <a:gd name="connsiteX101" fmla="*/ 1952507 w 6013229"/>
                  <a:gd name="connsiteY101" fmla="*/ 449826 h 1285570"/>
                  <a:gd name="connsiteX102" fmla="*/ 2003036 w 6013229"/>
                  <a:gd name="connsiteY102" fmla="*/ 454920 h 1285570"/>
                  <a:gd name="connsiteX103" fmla="*/ 2028356 w 6013229"/>
                  <a:gd name="connsiteY103" fmla="*/ 462780 h 1285570"/>
                  <a:gd name="connsiteX104" fmla="*/ 2027051 w 6013229"/>
                  <a:gd name="connsiteY104" fmla="*/ 449826 h 1285570"/>
                  <a:gd name="connsiteX105" fmla="*/ 2476876 w 6013229"/>
                  <a:gd name="connsiteY105" fmla="*/ 0 h 1285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6013229" h="1285570">
                    <a:moveTo>
                      <a:pt x="2476876" y="0"/>
                    </a:moveTo>
                    <a:cubicBezTo>
                      <a:pt x="2694254" y="0"/>
                      <a:pt x="2875619" y="154192"/>
                      <a:pt x="2917563" y="359171"/>
                    </a:cubicBezTo>
                    <a:lnTo>
                      <a:pt x="2918288" y="366357"/>
                    </a:lnTo>
                    <a:lnTo>
                      <a:pt x="2943712" y="363794"/>
                    </a:lnTo>
                    <a:cubicBezTo>
                      <a:pt x="3069964" y="363794"/>
                      <a:pt x="3178288" y="440555"/>
                      <a:pt x="3224559" y="549953"/>
                    </a:cubicBezTo>
                    <a:lnTo>
                      <a:pt x="3234264" y="598024"/>
                    </a:lnTo>
                    <a:lnTo>
                      <a:pt x="3265167" y="581250"/>
                    </a:lnTo>
                    <a:cubicBezTo>
                      <a:pt x="3293104" y="569434"/>
                      <a:pt x="3323820" y="562899"/>
                      <a:pt x="3356062" y="562899"/>
                    </a:cubicBezTo>
                    <a:cubicBezTo>
                      <a:pt x="3404425" y="562899"/>
                      <a:pt x="3449353" y="577601"/>
                      <a:pt x="3486623" y="602780"/>
                    </a:cubicBezTo>
                    <a:lnTo>
                      <a:pt x="3516953" y="627805"/>
                    </a:lnTo>
                    <a:lnTo>
                      <a:pt x="3552812" y="608341"/>
                    </a:lnTo>
                    <a:cubicBezTo>
                      <a:pt x="3584573" y="594908"/>
                      <a:pt x="3619492" y="587479"/>
                      <a:pt x="3656146" y="587479"/>
                    </a:cubicBezTo>
                    <a:cubicBezTo>
                      <a:pt x="3711127" y="587479"/>
                      <a:pt x="3762204" y="604193"/>
                      <a:pt x="3804573" y="632817"/>
                    </a:cubicBezTo>
                    <a:lnTo>
                      <a:pt x="3825159" y="649802"/>
                    </a:lnTo>
                    <a:lnTo>
                      <a:pt x="3846844" y="623520"/>
                    </a:lnTo>
                    <a:cubicBezTo>
                      <a:pt x="3905560" y="564804"/>
                      <a:pt x="3986676" y="528487"/>
                      <a:pt x="4076275" y="528487"/>
                    </a:cubicBezTo>
                    <a:cubicBezTo>
                      <a:pt x="4210673" y="528487"/>
                      <a:pt x="4325985" y="610200"/>
                      <a:pt x="4375241" y="726655"/>
                    </a:cubicBezTo>
                    <a:lnTo>
                      <a:pt x="4375705" y="728955"/>
                    </a:lnTo>
                    <a:lnTo>
                      <a:pt x="4400958" y="708119"/>
                    </a:lnTo>
                    <a:cubicBezTo>
                      <a:pt x="4440189" y="681615"/>
                      <a:pt x="4487483" y="666139"/>
                      <a:pt x="4538391" y="666139"/>
                    </a:cubicBezTo>
                    <a:cubicBezTo>
                      <a:pt x="4606268" y="666139"/>
                      <a:pt x="4667720" y="693652"/>
                      <a:pt x="4712202" y="738134"/>
                    </a:cubicBezTo>
                    <a:lnTo>
                      <a:pt x="4723961" y="755575"/>
                    </a:lnTo>
                    <a:lnTo>
                      <a:pt x="4764516" y="695423"/>
                    </a:lnTo>
                    <a:cubicBezTo>
                      <a:pt x="4816783" y="643156"/>
                      <a:pt x="4888989" y="610828"/>
                      <a:pt x="4968746" y="610828"/>
                    </a:cubicBezTo>
                    <a:cubicBezTo>
                      <a:pt x="5028563" y="610828"/>
                      <a:pt x="5084133" y="629013"/>
                      <a:pt x="5130230" y="660155"/>
                    </a:cubicBezTo>
                    <a:lnTo>
                      <a:pt x="5147225" y="674177"/>
                    </a:lnTo>
                    <a:lnTo>
                      <a:pt x="5168908" y="647896"/>
                    </a:lnTo>
                    <a:cubicBezTo>
                      <a:pt x="5236506" y="580298"/>
                      <a:pt x="5329891" y="538488"/>
                      <a:pt x="5433042" y="538488"/>
                    </a:cubicBezTo>
                    <a:cubicBezTo>
                      <a:pt x="5458829" y="538488"/>
                      <a:pt x="5484007" y="541101"/>
                      <a:pt x="5508323" y="546077"/>
                    </a:cubicBezTo>
                    <a:lnTo>
                      <a:pt x="5528699" y="552402"/>
                    </a:lnTo>
                    <a:lnTo>
                      <a:pt x="5540934" y="491801"/>
                    </a:lnTo>
                    <a:cubicBezTo>
                      <a:pt x="5578249" y="403578"/>
                      <a:pt x="5665607" y="341674"/>
                      <a:pt x="5767423" y="341674"/>
                    </a:cubicBezTo>
                    <a:cubicBezTo>
                      <a:pt x="5903178" y="341674"/>
                      <a:pt x="6013229" y="451725"/>
                      <a:pt x="6013229" y="587480"/>
                    </a:cubicBezTo>
                    <a:cubicBezTo>
                      <a:pt x="6013229" y="706266"/>
                      <a:pt x="5928971" y="805372"/>
                      <a:pt x="5816962" y="828292"/>
                    </a:cubicBezTo>
                    <a:lnTo>
                      <a:pt x="5790222" y="830988"/>
                    </a:lnTo>
                    <a:lnTo>
                      <a:pt x="5806583" y="912029"/>
                    </a:lnTo>
                    <a:cubicBezTo>
                      <a:pt x="5806583" y="1118330"/>
                      <a:pt x="5639343" y="1285570"/>
                      <a:pt x="5433042" y="1285570"/>
                    </a:cubicBezTo>
                    <a:cubicBezTo>
                      <a:pt x="5329891" y="1285570"/>
                      <a:pt x="5236506" y="1243760"/>
                      <a:pt x="5168908" y="1176163"/>
                    </a:cubicBezTo>
                    <a:lnTo>
                      <a:pt x="5135073" y="1135154"/>
                    </a:lnTo>
                    <a:lnTo>
                      <a:pt x="5130230" y="1139150"/>
                    </a:lnTo>
                    <a:cubicBezTo>
                      <a:pt x="5084133" y="1170292"/>
                      <a:pt x="5028563" y="1188476"/>
                      <a:pt x="4968746" y="1188476"/>
                    </a:cubicBezTo>
                    <a:cubicBezTo>
                      <a:pt x="4888989" y="1188476"/>
                      <a:pt x="4816783" y="1156148"/>
                      <a:pt x="4764516" y="1103882"/>
                    </a:cubicBezTo>
                    <a:lnTo>
                      <a:pt x="4732249" y="1056023"/>
                    </a:lnTo>
                    <a:lnTo>
                      <a:pt x="4712202" y="1085756"/>
                    </a:lnTo>
                    <a:cubicBezTo>
                      <a:pt x="4667720" y="1130239"/>
                      <a:pt x="4606268" y="1157751"/>
                      <a:pt x="4538391" y="1157751"/>
                    </a:cubicBezTo>
                    <a:cubicBezTo>
                      <a:pt x="4470513" y="1157751"/>
                      <a:pt x="4409062" y="1130239"/>
                      <a:pt x="4364580" y="1085756"/>
                    </a:cubicBezTo>
                    <a:lnTo>
                      <a:pt x="4336853" y="1044632"/>
                    </a:lnTo>
                    <a:lnTo>
                      <a:pt x="4305706" y="1082382"/>
                    </a:lnTo>
                    <a:cubicBezTo>
                      <a:pt x="4246989" y="1141098"/>
                      <a:pt x="4165873" y="1177415"/>
                      <a:pt x="4076275" y="1177415"/>
                    </a:cubicBezTo>
                    <a:cubicBezTo>
                      <a:pt x="3986676" y="1177415"/>
                      <a:pt x="3905560" y="1141098"/>
                      <a:pt x="3846844" y="1082382"/>
                    </a:cubicBezTo>
                    <a:lnTo>
                      <a:pt x="3825158" y="1056099"/>
                    </a:lnTo>
                    <a:lnTo>
                      <a:pt x="3804573" y="1073083"/>
                    </a:lnTo>
                    <a:cubicBezTo>
                      <a:pt x="3762204" y="1101707"/>
                      <a:pt x="3711127" y="1118421"/>
                      <a:pt x="3656146" y="1118421"/>
                    </a:cubicBezTo>
                    <a:cubicBezTo>
                      <a:pt x="3582838" y="1118421"/>
                      <a:pt x="3516470" y="1088708"/>
                      <a:pt x="3468429" y="1040667"/>
                    </a:cubicBezTo>
                    <a:lnTo>
                      <a:pt x="3448320" y="1010840"/>
                    </a:lnTo>
                    <a:lnTo>
                      <a:pt x="3446957" y="1011580"/>
                    </a:lnTo>
                    <a:cubicBezTo>
                      <a:pt x="3419019" y="1023397"/>
                      <a:pt x="3388304" y="1029931"/>
                      <a:pt x="3356062" y="1029931"/>
                    </a:cubicBezTo>
                    <a:cubicBezTo>
                      <a:pt x="3291578" y="1029931"/>
                      <a:pt x="3233199" y="1003794"/>
                      <a:pt x="3190941" y="961536"/>
                    </a:cubicBezTo>
                    <a:lnTo>
                      <a:pt x="3146071" y="894984"/>
                    </a:lnTo>
                    <a:lnTo>
                      <a:pt x="3114128" y="921339"/>
                    </a:lnTo>
                    <a:cubicBezTo>
                      <a:pt x="3065482" y="954204"/>
                      <a:pt x="3006838" y="973394"/>
                      <a:pt x="2943712" y="973394"/>
                    </a:cubicBezTo>
                    <a:cubicBezTo>
                      <a:pt x="2859544" y="973394"/>
                      <a:pt x="2783344" y="939278"/>
                      <a:pt x="2728186" y="884120"/>
                    </a:cubicBezTo>
                    <a:lnTo>
                      <a:pt x="2693317" y="841859"/>
                    </a:lnTo>
                    <a:lnTo>
                      <a:pt x="2651969" y="864303"/>
                    </a:lnTo>
                    <a:cubicBezTo>
                      <a:pt x="2598152" y="887065"/>
                      <a:pt x="2538984" y="899652"/>
                      <a:pt x="2476876" y="899652"/>
                    </a:cubicBezTo>
                    <a:cubicBezTo>
                      <a:pt x="2383714" y="899652"/>
                      <a:pt x="2297167" y="871331"/>
                      <a:pt x="2225375" y="822829"/>
                    </a:cubicBezTo>
                    <a:lnTo>
                      <a:pt x="2185230" y="789706"/>
                    </a:lnTo>
                    <a:lnTo>
                      <a:pt x="2183527" y="798142"/>
                    </a:lnTo>
                    <a:cubicBezTo>
                      <a:pt x="2145465" y="888130"/>
                      <a:pt x="2056359" y="951272"/>
                      <a:pt x="1952507" y="951272"/>
                    </a:cubicBezTo>
                    <a:cubicBezTo>
                      <a:pt x="1883272" y="951272"/>
                      <a:pt x="1820591" y="923209"/>
                      <a:pt x="1775219" y="877837"/>
                    </a:cubicBezTo>
                    <a:lnTo>
                      <a:pt x="1770767" y="871234"/>
                    </a:lnTo>
                    <a:lnTo>
                      <a:pt x="1730319" y="893189"/>
                    </a:lnTo>
                    <a:cubicBezTo>
                      <a:pt x="1686795" y="911598"/>
                      <a:pt x="1638944" y="921777"/>
                      <a:pt x="1588714" y="921777"/>
                    </a:cubicBezTo>
                    <a:cubicBezTo>
                      <a:pt x="1488255" y="921777"/>
                      <a:pt x="1397306" y="881058"/>
                      <a:pt x="1331473" y="815224"/>
                    </a:cubicBezTo>
                    <a:lnTo>
                      <a:pt x="1324156" y="806357"/>
                    </a:lnTo>
                    <a:lnTo>
                      <a:pt x="1290336" y="852660"/>
                    </a:lnTo>
                    <a:cubicBezTo>
                      <a:pt x="1244075" y="895363"/>
                      <a:pt x="1180165" y="921775"/>
                      <a:pt x="1109572" y="921775"/>
                    </a:cubicBezTo>
                    <a:cubicBezTo>
                      <a:pt x="1091924" y="921775"/>
                      <a:pt x="1074693" y="920124"/>
                      <a:pt x="1058052" y="916981"/>
                    </a:cubicBezTo>
                    <a:lnTo>
                      <a:pt x="1012895" y="904042"/>
                    </a:lnTo>
                    <a:lnTo>
                      <a:pt x="980716" y="943044"/>
                    </a:lnTo>
                    <a:cubicBezTo>
                      <a:pt x="914882" y="1008877"/>
                      <a:pt x="823934" y="1049596"/>
                      <a:pt x="723475" y="1049596"/>
                    </a:cubicBezTo>
                    <a:cubicBezTo>
                      <a:pt x="623016" y="1049596"/>
                      <a:pt x="532068" y="1008877"/>
                      <a:pt x="466234" y="943044"/>
                    </a:cubicBezTo>
                    <a:lnTo>
                      <a:pt x="426662" y="895082"/>
                    </a:lnTo>
                    <a:lnTo>
                      <a:pt x="396124" y="911658"/>
                    </a:lnTo>
                    <a:cubicBezTo>
                      <a:pt x="362011" y="926087"/>
                      <a:pt x="324505" y="934065"/>
                      <a:pt x="285136" y="934065"/>
                    </a:cubicBezTo>
                    <a:cubicBezTo>
                      <a:pt x="127660" y="934065"/>
                      <a:pt x="0" y="806405"/>
                      <a:pt x="0" y="648929"/>
                    </a:cubicBezTo>
                    <a:cubicBezTo>
                      <a:pt x="0" y="491453"/>
                      <a:pt x="127660" y="363793"/>
                      <a:pt x="285136" y="363793"/>
                    </a:cubicBezTo>
                    <a:cubicBezTo>
                      <a:pt x="344190" y="363793"/>
                      <a:pt x="399051" y="381745"/>
                      <a:pt x="444559" y="412490"/>
                    </a:cubicBezTo>
                    <a:lnTo>
                      <a:pt x="465344" y="429640"/>
                    </a:lnTo>
                    <a:lnTo>
                      <a:pt x="466234" y="428561"/>
                    </a:lnTo>
                    <a:cubicBezTo>
                      <a:pt x="532068" y="362727"/>
                      <a:pt x="623016" y="322008"/>
                      <a:pt x="723475" y="322008"/>
                    </a:cubicBezTo>
                    <a:cubicBezTo>
                      <a:pt x="823934" y="322008"/>
                      <a:pt x="914882" y="362727"/>
                      <a:pt x="980716" y="428561"/>
                    </a:cubicBezTo>
                    <a:lnTo>
                      <a:pt x="1012894" y="467561"/>
                    </a:lnTo>
                    <a:lnTo>
                      <a:pt x="1058052" y="454621"/>
                    </a:lnTo>
                    <a:cubicBezTo>
                      <a:pt x="1074693" y="451478"/>
                      <a:pt x="1091924" y="449827"/>
                      <a:pt x="1109572" y="449827"/>
                    </a:cubicBezTo>
                    <a:cubicBezTo>
                      <a:pt x="1144868" y="449827"/>
                      <a:pt x="1178494" y="456430"/>
                      <a:pt x="1209078" y="468371"/>
                    </a:cubicBezTo>
                    <a:lnTo>
                      <a:pt x="1239895" y="483811"/>
                    </a:lnTo>
                    <a:lnTo>
                      <a:pt x="1253509" y="416378"/>
                    </a:lnTo>
                    <a:cubicBezTo>
                      <a:pt x="1308736" y="285807"/>
                      <a:pt x="1438026" y="194189"/>
                      <a:pt x="1588714" y="194189"/>
                    </a:cubicBezTo>
                    <a:cubicBezTo>
                      <a:pt x="1739402" y="194189"/>
                      <a:pt x="1868692" y="285807"/>
                      <a:pt x="1923919" y="416378"/>
                    </a:cubicBezTo>
                    <a:lnTo>
                      <a:pt x="1931108" y="451983"/>
                    </a:lnTo>
                    <a:lnTo>
                      <a:pt x="1952507" y="449826"/>
                    </a:lnTo>
                    <a:cubicBezTo>
                      <a:pt x="1969815" y="449826"/>
                      <a:pt x="1986715" y="451580"/>
                      <a:pt x="2003036" y="454920"/>
                    </a:cubicBezTo>
                    <a:lnTo>
                      <a:pt x="2028356" y="462780"/>
                    </a:lnTo>
                    <a:lnTo>
                      <a:pt x="2027051" y="449826"/>
                    </a:lnTo>
                    <a:cubicBezTo>
                      <a:pt x="2027051" y="201394"/>
                      <a:pt x="2228445" y="0"/>
                      <a:pt x="247687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5E3D525-E864-4387-B21E-810E73BC5E3C}"/>
                  </a:ext>
                </a:extLst>
              </p:cNvPr>
              <p:cNvSpPr/>
              <p:nvPr/>
            </p:nvSpPr>
            <p:spPr>
              <a:xfrm flipH="1">
                <a:off x="5769815" y="5589057"/>
                <a:ext cx="6013229" cy="1285570"/>
              </a:xfrm>
              <a:custGeom>
                <a:avLst/>
                <a:gdLst>
                  <a:gd name="connsiteX0" fmla="*/ 2476876 w 6013229"/>
                  <a:gd name="connsiteY0" fmla="*/ 0 h 1285570"/>
                  <a:gd name="connsiteX1" fmla="*/ 2917563 w 6013229"/>
                  <a:gd name="connsiteY1" fmla="*/ 359171 h 1285570"/>
                  <a:gd name="connsiteX2" fmla="*/ 2918288 w 6013229"/>
                  <a:gd name="connsiteY2" fmla="*/ 366357 h 1285570"/>
                  <a:gd name="connsiteX3" fmla="*/ 2943712 w 6013229"/>
                  <a:gd name="connsiteY3" fmla="*/ 363794 h 1285570"/>
                  <a:gd name="connsiteX4" fmla="*/ 3224559 w 6013229"/>
                  <a:gd name="connsiteY4" fmla="*/ 549953 h 1285570"/>
                  <a:gd name="connsiteX5" fmla="*/ 3234264 w 6013229"/>
                  <a:gd name="connsiteY5" fmla="*/ 598024 h 1285570"/>
                  <a:gd name="connsiteX6" fmla="*/ 3265167 w 6013229"/>
                  <a:gd name="connsiteY6" fmla="*/ 581250 h 1285570"/>
                  <a:gd name="connsiteX7" fmla="*/ 3356062 w 6013229"/>
                  <a:gd name="connsiteY7" fmla="*/ 562899 h 1285570"/>
                  <a:gd name="connsiteX8" fmla="*/ 3486623 w 6013229"/>
                  <a:gd name="connsiteY8" fmla="*/ 602780 h 1285570"/>
                  <a:gd name="connsiteX9" fmla="*/ 3516953 w 6013229"/>
                  <a:gd name="connsiteY9" fmla="*/ 627805 h 1285570"/>
                  <a:gd name="connsiteX10" fmla="*/ 3552812 w 6013229"/>
                  <a:gd name="connsiteY10" fmla="*/ 608341 h 1285570"/>
                  <a:gd name="connsiteX11" fmla="*/ 3656146 w 6013229"/>
                  <a:gd name="connsiteY11" fmla="*/ 587479 h 1285570"/>
                  <a:gd name="connsiteX12" fmla="*/ 3804573 w 6013229"/>
                  <a:gd name="connsiteY12" fmla="*/ 632817 h 1285570"/>
                  <a:gd name="connsiteX13" fmla="*/ 3825159 w 6013229"/>
                  <a:gd name="connsiteY13" fmla="*/ 649802 h 1285570"/>
                  <a:gd name="connsiteX14" fmla="*/ 3846844 w 6013229"/>
                  <a:gd name="connsiteY14" fmla="*/ 623520 h 1285570"/>
                  <a:gd name="connsiteX15" fmla="*/ 4076275 w 6013229"/>
                  <a:gd name="connsiteY15" fmla="*/ 528487 h 1285570"/>
                  <a:gd name="connsiteX16" fmla="*/ 4375241 w 6013229"/>
                  <a:gd name="connsiteY16" fmla="*/ 726655 h 1285570"/>
                  <a:gd name="connsiteX17" fmla="*/ 4375705 w 6013229"/>
                  <a:gd name="connsiteY17" fmla="*/ 728955 h 1285570"/>
                  <a:gd name="connsiteX18" fmla="*/ 4400958 w 6013229"/>
                  <a:gd name="connsiteY18" fmla="*/ 708119 h 1285570"/>
                  <a:gd name="connsiteX19" fmla="*/ 4538391 w 6013229"/>
                  <a:gd name="connsiteY19" fmla="*/ 666139 h 1285570"/>
                  <a:gd name="connsiteX20" fmla="*/ 4712202 w 6013229"/>
                  <a:gd name="connsiteY20" fmla="*/ 738134 h 1285570"/>
                  <a:gd name="connsiteX21" fmla="*/ 4723961 w 6013229"/>
                  <a:gd name="connsiteY21" fmla="*/ 755575 h 1285570"/>
                  <a:gd name="connsiteX22" fmla="*/ 4764516 w 6013229"/>
                  <a:gd name="connsiteY22" fmla="*/ 695423 h 1285570"/>
                  <a:gd name="connsiteX23" fmla="*/ 4968746 w 6013229"/>
                  <a:gd name="connsiteY23" fmla="*/ 610828 h 1285570"/>
                  <a:gd name="connsiteX24" fmla="*/ 5130230 w 6013229"/>
                  <a:gd name="connsiteY24" fmla="*/ 660155 h 1285570"/>
                  <a:gd name="connsiteX25" fmla="*/ 5147225 w 6013229"/>
                  <a:gd name="connsiteY25" fmla="*/ 674177 h 1285570"/>
                  <a:gd name="connsiteX26" fmla="*/ 5168908 w 6013229"/>
                  <a:gd name="connsiteY26" fmla="*/ 647896 h 1285570"/>
                  <a:gd name="connsiteX27" fmla="*/ 5433042 w 6013229"/>
                  <a:gd name="connsiteY27" fmla="*/ 538488 h 1285570"/>
                  <a:gd name="connsiteX28" fmla="*/ 5508323 w 6013229"/>
                  <a:gd name="connsiteY28" fmla="*/ 546077 h 1285570"/>
                  <a:gd name="connsiteX29" fmla="*/ 5528699 w 6013229"/>
                  <a:gd name="connsiteY29" fmla="*/ 552402 h 1285570"/>
                  <a:gd name="connsiteX30" fmla="*/ 5540934 w 6013229"/>
                  <a:gd name="connsiteY30" fmla="*/ 491801 h 1285570"/>
                  <a:gd name="connsiteX31" fmla="*/ 5767423 w 6013229"/>
                  <a:gd name="connsiteY31" fmla="*/ 341674 h 1285570"/>
                  <a:gd name="connsiteX32" fmla="*/ 6013229 w 6013229"/>
                  <a:gd name="connsiteY32" fmla="*/ 587480 h 1285570"/>
                  <a:gd name="connsiteX33" fmla="*/ 5816962 w 6013229"/>
                  <a:gd name="connsiteY33" fmla="*/ 828292 h 1285570"/>
                  <a:gd name="connsiteX34" fmla="*/ 5790222 w 6013229"/>
                  <a:gd name="connsiteY34" fmla="*/ 830988 h 1285570"/>
                  <a:gd name="connsiteX35" fmla="*/ 5806583 w 6013229"/>
                  <a:gd name="connsiteY35" fmla="*/ 912029 h 1285570"/>
                  <a:gd name="connsiteX36" fmla="*/ 5433042 w 6013229"/>
                  <a:gd name="connsiteY36" fmla="*/ 1285570 h 1285570"/>
                  <a:gd name="connsiteX37" fmla="*/ 5168908 w 6013229"/>
                  <a:gd name="connsiteY37" fmla="*/ 1176163 h 1285570"/>
                  <a:gd name="connsiteX38" fmla="*/ 5135073 w 6013229"/>
                  <a:gd name="connsiteY38" fmla="*/ 1135154 h 1285570"/>
                  <a:gd name="connsiteX39" fmla="*/ 5130230 w 6013229"/>
                  <a:gd name="connsiteY39" fmla="*/ 1139150 h 1285570"/>
                  <a:gd name="connsiteX40" fmla="*/ 4968746 w 6013229"/>
                  <a:gd name="connsiteY40" fmla="*/ 1188476 h 1285570"/>
                  <a:gd name="connsiteX41" fmla="*/ 4764516 w 6013229"/>
                  <a:gd name="connsiteY41" fmla="*/ 1103882 h 1285570"/>
                  <a:gd name="connsiteX42" fmla="*/ 4732249 w 6013229"/>
                  <a:gd name="connsiteY42" fmla="*/ 1056023 h 1285570"/>
                  <a:gd name="connsiteX43" fmla="*/ 4712202 w 6013229"/>
                  <a:gd name="connsiteY43" fmla="*/ 1085756 h 1285570"/>
                  <a:gd name="connsiteX44" fmla="*/ 4538391 w 6013229"/>
                  <a:gd name="connsiteY44" fmla="*/ 1157751 h 1285570"/>
                  <a:gd name="connsiteX45" fmla="*/ 4364580 w 6013229"/>
                  <a:gd name="connsiteY45" fmla="*/ 1085756 h 1285570"/>
                  <a:gd name="connsiteX46" fmla="*/ 4336853 w 6013229"/>
                  <a:gd name="connsiteY46" fmla="*/ 1044632 h 1285570"/>
                  <a:gd name="connsiteX47" fmla="*/ 4305706 w 6013229"/>
                  <a:gd name="connsiteY47" fmla="*/ 1082382 h 1285570"/>
                  <a:gd name="connsiteX48" fmla="*/ 4076275 w 6013229"/>
                  <a:gd name="connsiteY48" fmla="*/ 1177415 h 1285570"/>
                  <a:gd name="connsiteX49" fmla="*/ 3846844 w 6013229"/>
                  <a:gd name="connsiteY49" fmla="*/ 1082382 h 1285570"/>
                  <a:gd name="connsiteX50" fmla="*/ 3825158 w 6013229"/>
                  <a:gd name="connsiteY50" fmla="*/ 1056099 h 1285570"/>
                  <a:gd name="connsiteX51" fmla="*/ 3804573 w 6013229"/>
                  <a:gd name="connsiteY51" fmla="*/ 1073083 h 1285570"/>
                  <a:gd name="connsiteX52" fmla="*/ 3656146 w 6013229"/>
                  <a:gd name="connsiteY52" fmla="*/ 1118421 h 1285570"/>
                  <a:gd name="connsiteX53" fmla="*/ 3468429 w 6013229"/>
                  <a:gd name="connsiteY53" fmla="*/ 1040667 h 1285570"/>
                  <a:gd name="connsiteX54" fmla="*/ 3448320 w 6013229"/>
                  <a:gd name="connsiteY54" fmla="*/ 1010840 h 1285570"/>
                  <a:gd name="connsiteX55" fmla="*/ 3446957 w 6013229"/>
                  <a:gd name="connsiteY55" fmla="*/ 1011580 h 1285570"/>
                  <a:gd name="connsiteX56" fmla="*/ 3356062 w 6013229"/>
                  <a:gd name="connsiteY56" fmla="*/ 1029931 h 1285570"/>
                  <a:gd name="connsiteX57" fmla="*/ 3190941 w 6013229"/>
                  <a:gd name="connsiteY57" fmla="*/ 961536 h 1285570"/>
                  <a:gd name="connsiteX58" fmla="*/ 3146071 w 6013229"/>
                  <a:gd name="connsiteY58" fmla="*/ 894984 h 1285570"/>
                  <a:gd name="connsiteX59" fmla="*/ 3114128 w 6013229"/>
                  <a:gd name="connsiteY59" fmla="*/ 921339 h 1285570"/>
                  <a:gd name="connsiteX60" fmla="*/ 2943712 w 6013229"/>
                  <a:gd name="connsiteY60" fmla="*/ 973394 h 1285570"/>
                  <a:gd name="connsiteX61" fmla="*/ 2728186 w 6013229"/>
                  <a:gd name="connsiteY61" fmla="*/ 884120 h 1285570"/>
                  <a:gd name="connsiteX62" fmla="*/ 2693317 w 6013229"/>
                  <a:gd name="connsiteY62" fmla="*/ 841859 h 1285570"/>
                  <a:gd name="connsiteX63" fmla="*/ 2651969 w 6013229"/>
                  <a:gd name="connsiteY63" fmla="*/ 864303 h 1285570"/>
                  <a:gd name="connsiteX64" fmla="*/ 2476876 w 6013229"/>
                  <a:gd name="connsiteY64" fmla="*/ 899652 h 1285570"/>
                  <a:gd name="connsiteX65" fmla="*/ 2225375 w 6013229"/>
                  <a:gd name="connsiteY65" fmla="*/ 822829 h 1285570"/>
                  <a:gd name="connsiteX66" fmla="*/ 2185230 w 6013229"/>
                  <a:gd name="connsiteY66" fmla="*/ 789706 h 1285570"/>
                  <a:gd name="connsiteX67" fmla="*/ 2183527 w 6013229"/>
                  <a:gd name="connsiteY67" fmla="*/ 798142 h 1285570"/>
                  <a:gd name="connsiteX68" fmla="*/ 1952507 w 6013229"/>
                  <a:gd name="connsiteY68" fmla="*/ 951272 h 1285570"/>
                  <a:gd name="connsiteX69" fmla="*/ 1775219 w 6013229"/>
                  <a:gd name="connsiteY69" fmla="*/ 877837 h 1285570"/>
                  <a:gd name="connsiteX70" fmla="*/ 1770767 w 6013229"/>
                  <a:gd name="connsiteY70" fmla="*/ 871234 h 1285570"/>
                  <a:gd name="connsiteX71" fmla="*/ 1730319 w 6013229"/>
                  <a:gd name="connsiteY71" fmla="*/ 893189 h 1285570"/>
                  <a:gd name="connsiteX72" fmla="*/ 1588714 w 6013229"/>
                  <a:gd name="connsiteY72" fmla="*/ 921777 h 1285570"/>
                  <a:gd name="connsiteX73" fmla="*/ 1331473 w 6013229"/>
                  <a:gd name="connsiteY73" fmla="*/ 815224 h 1285570"/>
                  <a:gd name="connsiteX74" fmla="*/ 1324156 w 6013229"/>
                  <a:gd name="connsiteY74" fmla="*/ 806357 h 1285570"/>
                  <a:gd name="connsiteX75" fmla="*/ 1290336 w 6013229"/>
                  <a:gd name="connsiteY75" fmla="*/ 852660 h 1285570"/>
                  <a:gd name="connsiteX76" fmla="*/ 1109572 w 6013229"/>
                  <a:gd name="connsiteY76" fmla="*/ 921775 h 1285570"/>
                  <a:gd name="connsiteX77" fmla="*/ 1058052 w 6013229"/>
                  <a:gd name="connsiteY77" fmla="*/ 916981 h 1285570"/>
                  <a:gd name="connsiteX78" fmla="*/ 1012895 w 6013229"/>
                  <a:gd name="connsiteY78" fmla="*/ 904042 h 1285570"/>
                  <a:gd name="connsiteX79" fmla="*/ 980716 w 6013229"/>
                  <a:gd name="connsiteY79" fmla="*/ 943044 h 1285570"/>
                  <a:gd name="connsiteX80" fmla="*/ 723475 w 6013229"/>
                  <a:gd name="connsiteY80" fmla="*/ 1049596 h 1285570"/>
                  <a:gd name="connsiteX81" fmla="*/ 466234 w 6013229"/>
                  <a:gd name="connsiteY81" fmla="*/ 943044 h 1285570"/>
                  <a:gd name="connsiteX82" fmla="*/ 426662 w 6013229"/>
                  <a:gd name="connsiteY82" fmla="*/ 895082 h 1285570"/>
                  <a:gd name="connsiteX83" fmla="*/ 396124 w 6013229"/>
                  <a:gd name="connsiteY83" fmla="*/ 911658 h 1285570"/>
                  <a:gd name="connsiteX84" fmla="*/ 285136 w 6013229"/>
                  <a:gd name="connsiteY84" fmla="*/ 934065 h 1285570"/>
                  <a:gd name="connsiteX85" fmla="*/ 0 w 6013229"/>
                  <a:gd name="connsiteY85" fmla="*/ 648929 h 1285570"/>
                  <a:gd name="connsiteX86" fmla="*/ 285136 w 6013229"/>
                  <a:gd name="connsiteY86" fmla="*/ 363793 h 1285570"/>
                  <a:gd name="connsiteX87" fmla="*/ 444559 w 6013229"/>
                  <a:gd name="connsiteY87" fmla="*/ 412490 h 1285570"/>
                  <a:gd name="connsiteX88" fmla="*/ 465344 w 6013229"/>
                  <a:gd name="connsiteY88" fmla="*/ 429640 h 1285570"/>
                  <a:gd name="connsiteX89" fmla="*/ 466234 w 6013229"/>
                  <a:gd name="connsiteY89" fmla="*/ 428561 h 1285570"/>
                  <a:gd name="connsiteX90" fmla="*/ 723475 w 6013229"/>
                  <a:gd name="connsiteY90" fmla="*/ 322008 h 1285570"/>
                  <a:gd name="connsiteX91" fmla="*/ 980716 w 6013229"/>
                  <a:gd name="connsiteY91" fmla="*/ 428561 h 1285570"/>
                  <a:gd name="connsiteX92" fmla="*/ 1012894 w 6013229"/>
                  <a:gd name="connsiteY92" fmla="*/ 467561 h 1285570"/>
                  <a:gd name="connsiteX93" fmla="*/ 1058052 w 6013229"/>
                  <a:gd name="connsiteY93" fmla="*/ 454621 h 1285570"/>
                  <a:gd name="connsiteX94" fmla="*/ 1109572 w 6013229"/>
                  <a:gd name="connsiteY94" fmla="*/ 449827 h 1285570"/>
                  <a:gd name="connsiteX95" fmla="*/ 1209078 w 6013229"/>
                  <a:gd name="connsiteY95" fmla="*/ 468371 h 1285570"/>
                  <a:gd name="connsiteX96" fmla="*/ 1239895 w 6013229"/>
                  <a:gd name="connsiteY96" fmla="*/ 483811 h 1285570"/>
                  <a:gd name="connsiteX97" fmla="*/ 1253509 w 6013229"/>
                  <a:gd name="connsiteY97" fmla="*/ 416378 h 1285570"/>
                  <a:gd name="connsiteX98" fmla="*/ 1588714 w 6013229"/>
                  <a:gd name="connsiteY98" fmla="*/ 194189 h 1285570"/>
                  <a:gd name="connsiteX99" fmla="*/ 1923919 w 6013229"/>
                  <a:gd name="connsiteY99" fmla="*/ 416378 h 1285570"/>
                  <a:gd name="connsiteX100" fmla="*/ 1931108 w 6013229"/>
                  <a:gd name="connsiteY100" fmla="*/ 451983 h 1285570"/>
                  <a:gd name="connsiteX101" fmla="*/ 1952507 w 6013229"/>
                  <a:gd name="connsiteY101" fmla="*/ 449826 h 1285570"/>
                  <a:gd name="connsiteX102" fmla="*/ 2003036 w 6013229"/>
                  <a:gd name="connsiteY102" fmla="*/ 454920 h 1285570"/>
                  <a:gd name="connsiteX103" fmla="*/ 2028356 w 6013229"/>
                  <a:gd name="connsiteY103" fmla="*/ 462780 h 1285570"/>
                  <a:gd name="connsiteX104" fmla="*/ 2027051 w 6013229"/>
                  <a:gd name="connsiteY104" fmla="*/ 449826 h 1285570"/>
                  <a:gd name="connsiteX105" fmla="*/ 2476876 w 6013229"/>
                  <a:gd name="connsiteY105" fmla="*/ 0 h 1285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6013229" h="1285570">
                    <a:moveTo>
                      <a:pt x="2476876" y="0"/>
                    </a:moveTo>
                    <a:cubicBezTo>
                      <a:pt x="2694254" y="0"/>
                      <a:pt x="2875619" y="154192"/>
                      <a:pt x="2917563" y="359171"/>
                    </a:cubicBezTo>
                    <a:lnTo>
                      <a:pt x="2918288" y="366357"/>
                    </a:lnTo>
                    <a:lnTo>
                      <a:pt x="2943712" y="363794"/>
                    </a:lnTo>
                    <a:cubicBezTo>
                      <a:pt x="3069964" y="363794"/>
                      <a:pt x="3178288" y="440555"/>
                      <a:pt x="3224559" y="549953"/>
                    </a:cubicBezTo>
                    <a:lnTo>
                      <a:pt x="3234264" y="598024"/>
                    </a:lnTo>
                    <a:lnTo>
                      <a:pt x="3265167" y="581250"/>
                    </a:lnTo>
                    <a:cubicBezTo>
                      <a:pt x="3293104" y="569434"/>
                      <a:pt x="3323820" y="562899"/>
                      <a:pt x="3356062" y="562899"/>
                    </a:cubicBezTo>
                    <a:cubicBezTo>
                      <a:pt x="3404425" y="562899"/>
                      <a:pt x="3449353" y="577601"/>
                      <a:pt x="3486623" y="602780"/>
                    </a:cubicBezTo>
                    <a:lnTo>
                      <a:pt x="3516953" y="627805"/>
                    </a:lnTo>
                    <a:lnTo>
                      <a:pt x="3552812" y="608341"/>
                    </a:lnTo>
                    <a:cubicBezTo>
                      <a:pt x="3584573" y="594908"/>
                      <a:pt x="3619492" y="587479"/>
                      <a:pt x="3656146" y="587479"/>
                    </a:cubicBezTo>
                    <a:cubicBezTo>
                      <a:pt x="3711127" y="587479"/>
                      <a:pt x="3762204" y="604193"/>
                      <a:pt x="3804573" y="632817"/>
                    </a:cubicBezTo>
                    <a:lnTo>
                      <a:pt x="3825159" y="649802"/>
                    </a:lnTo>
                    <a:lnTo>
                      <a:pt x="3846844" y="623520"/>
                    </a:lnTo>
                    <a:cubicBezTo>
                      <a:pt x="3905560" y="564804"/>
                      <a:pt x="3986676" y="528487"/>
                      <a:pt x="4076275" y="528487"/>
                    </a:cubicBezTo>
                    <a:cubicBezTo>
                      <a:pt x="4210673" y="528487"/>
                      <a:pt x="4325985" y="610200"/>
                      <a:pt x="4375241" y="726655"/>
                    </a:cubicBezTo>
                    <a:lnTo>
                      <a:pt x="4375705" y="728955"/>
                    </a:lnTo>
                    <a:lnTo>
                      <a:pt x="4400958" y="708119"/>
                    </a:lnTo>
                    <a:cubicBezTo>
                      <a:pt x="4440189" y="681615"/>
                      <a:pt x="4487483" y="666139"/>
                      <a:pt x="4538391" y="666139"/>
                    </a:cubicBezTo>
                    <a:cubicBezTo>
                      <a:pt x="4606268" y="666139"/>
                      <a:pt x="4667720" y="693652"/>
                      <a:pt x="4712202" y="738134"/>
                    </a:cubicBezTo>
                    <a:lnTo>
                      <a:pt x="4723961" y="755575"/>
                    </a:lnTo>
                    <a:lnTo>
                      <a:pt x="4764516" y="695423"/>
                    </a:lnTo>
                    <a:cubicBezTo>
                      <a:pt x="4816783" y="643156"/>
                      <a:pt x="4888989" y="610828"/>
                      <a:pt x="4968746" y="610828"/>
                    </a:cubicBezTo>
                    <a:cubicBezTo>
                      <a:pt x="5028563" y="610828"/>
                      <a:pt x="5084133" y="629013"/>
                      <a:pt x="5130230" y="660155"/>
                    </a:cubicBezTo>
                    <a:lnTo>
                      <a:pt x="5147225" y="674177"/>
                    </a:lnTo>
                    <a:lnTo>
                      <a:pt x="5168908" y="647896"/>
                    </a:lnTo>
                    <a:cubicBezTo>
                      <a:pt x="5236506" y="580298"/>
                      <a:pt x="5329891" y="538488"/>
                      <a:pt x="5433042" y="538488"/>
                    </a:cubicBezTo>
                    <a:cubicBezTo>
                      <a:pt x="5458829" y="538488"/>
                      <a:pt x="5484007" y="541101"/>
                      <a:pt x="5508323" y="546077"/>
                    </a:cubicBezTo>
                    <a:lnTo>
                      <a:pt x="5528699" y="552402"/>
                    </a:lnTo>
                    <a:lnTo>
                      <a:pt x="5540934" y="491801"/>
                    </a:lnTo>
                    <a:cubicBezTo>
                      <a:pt x="5578249" y="403578"/>
                      <a:pt x="5665607" y="341674"/>
                      <a:pt x="5767423" y="341674"/>
                    </a:cubicBezTo>
                    <a:cubicBezTo>
                      <a:pt x="5903178" y="341674"/>
                      <a:pt x="6013229" y="451725"/>
                      <a:pt x="6013229" y="587480"/>
                    </a:cubicBezTo>
                    <a:cubicBezTo>
                      <a:pt x="6013229" y="706266"/>
                      <a:pt x="5928971" y="805372"/>
                      <a:pt x="5816962" y="828292"/>
                    </a:cubicBezTo>
                    <a:lnTo>
                      <a:pt x="5790222" y="830988"/>
                    </a:lnTo>
                    <a:lnTo>
                      <a:pt x="5806583" y="912029"/>
                    </a:lnTo>
                    <a:cubicBezTo>
                      <a:pt x="5806583" y="1118330"/>
                      <a:pt x="5639343" y="1285570"/>
                      <a:pt x="5433042" y="1285570"/>
                    </a:cubicBezTo>
                    <a:cubicBezTo>
                      <a:pt x="5329891" y="1285570"/>
                      <a:pt x="5236506" y="1243760"/>
                      <a:pt x="5168908" y="1176163"/>
                    </a:cubicBezTo>
                    <a:lnTo>
                      <a:pt x="5135073" y="1135154"/>
                    </a:lnTo>
                    <a:lnTo>
                      <a:pt x="5130230" y="1139150"/>
                    </a:lnTo>
                    <a:cubicBezTo>
                      <a:pt x="5084133" y="1170292"/>
                      <a:pt x="5028563" y="1188476"/>
                      <a:pt x="4968746" y="1188476"/>
                    </a:cubicBezTo>
                    <a:cubicBezTo>
                      <a:pt x="4888989" y="1188476"/>
                      <a:pt x="4816783" y="1156148"/>
                      <a:pt x="4764516" y="1103882"/>
                    </a:cubicBezTo>
                    <a:lnTo>
                      <a:pt x="4732249" y="1056023"/>
                    </a:lnTo>
                    <a:lnTo>
                      <a:pt x="4712202" y="1085756"/>
                    </a:lnTo>
                    <a:cubicBezTo>
                      <a:pt x="4667720" y="1130239"/>
                      <a:pt x="4606268" y="1157751"/>
                      <a:pt x="4538391" y="1157751"/>
                    </a:cubicBezTo>
                    <a:cubicBezTo>
                      <a:pt x="4470513" y="1157751"/>
                      <a:pt x="4409062" y="1130239"/>
                      <a:pt x="4364580" y="1085756"/>
                    </a:cubicBezTo>
                    <a:lnTo>
                      <a:pt x="4336853" y="1044632"/>
                    </a:lnTo>
                    <a:lnTo>
                      <a:pt x="4305706" y="1082382"/>
                    </a:lnTo>
                    <a:cubicBezTo>
                      <a:pt x="4246989" y="1141098"/>
                      <a:pt x="4165873" y="1177415"/>
                      <a:pt x="4076275" y="1177415"/>
                    </a:cubicBezTo>
                    <a:cubicBezTo>
                      <a:pt x="3986676" y="1177415"/>
                      <a:pt x="3905560" y="1141098"/>
                      <a:pt x="3846844" y="1082382"/>
                    </a:cubicBezTo>
                    <a:lnTo>
                      <a:pt x="3825158" y="1056099"/>
                    </a:lnTo>
                    <a:lnTo>
                      <a:pt x="3804573" y="1073083"/>
                    </a:lnTo>
                    <a:cubicBezTo>
                      <a:pt x="3762204" y="1101707"/>
                      <a:pt x="3711127" y="1118421"/>
                      <a:pt x="3656146" y="1118421"/>
                    </a:cubicBezTo>
                    <a:cubicBezTo>
                      <a:pt x="3582838" y="1118421"/>
                      <a:pt x="3516470" y="1088708"/>
                      <a:pt x="3468429" y="1040667"/>
                    </a:cubicBezTo>
                    <a:lnTo>
                      <a:pt x="3448320" y="1010840"/>
                    </a:lnTo>
                    <a:lnTo>
                      <a:pt x="3446957" y="1011580"/>
                    </a:lnTo>
                    <a:cubicBezTo>
                      <a:pt x="3419019" y="1023397"/>
                      <a:pt x="3388304" y="1029931"/>
                      <a:pt x="3356062" y="1029931"/>
                    </a:cubicBezTo>
                    <a:cubicBezTo>
                      <a:pt x="3291578" y="1029931"/>
                      <a:pt x="3233199" y="1003794"/>
                      <a:pt x="3190941" y="961536"/>
                    </a:cubicBezTo>
                    <a:lnTo>
                      <a:pt x="3146071" y="894984"/>
                    </a:lnTo>
                    <a:lnTo>
                      <a:pt x="3114128" y="921339"/>
                    </a:lnTo>
                    <a:cubicBezTo>
                      <a:pt x="3065482" y="954204"/>
                      <a:pt x="3006838" y="973394"/>
                      <a:pt x="2943712" y="973394"/>
                    </a:cubicBezTo>
                    <a:cubicBezTo>
                      <a:pt x="2859544" y="973394"/>
                      <a:pt x="2783344" y="939278"/>
                      <a:pt x="2728186" y="884120"/>
                    </a:cubicBezTo>
                    <a:lnTo>
                      <a:pt x="2693317" y="841859"/>
                    </a:lnTo>
                    <a:lnTo>
                      <a:pt x="2651969" y="864303"/>
                    </a:lnTo>
                    <a:cubicBezTo>
                      <a:pt x="2598152" y="887065"/>
                      <a:pt x="2538984" y="899652"/>
                      <a:pt x="2476876" y="899652"/>
                    </a:cubicBezTo>
                    <a:cubicBezTo>
                      <a:pt x="2383714" y="899652"/>
                      <a:pt x="2297167" y="871331"/>
                      <a:pt x="2225375" y="822829"/>
                    </a:cubicBezTo>
                    <a:lnTo>
                      <a:pt x="2185230" y="789706"/>
                    </a:lnTo>
                    <a:lnTo>
                      <a:pt x="2183527" y="798142"/>
                    </a:lnTo>
                    <a:cubicBezTo>
                      <a:pt x="2145465" y="888130"/>
                      <a:pt x="2056359" y="951272"/>
                      <a:pt x="1952507" y="951272"/>
                    </a:cubicBezTo>
                    <a:cubicBezTo>
                      <a:pt x="1883272" y="951272"/>
                      <a:pt x="1820591" y="923209"/>
                      <a:pt x="1775219" y="877837"/>
                    </a:cubicBezTo>
                    <a:lnTo>
                      <a:pt x="1770767" y="871234"/>
                    </a:lnTo>
                    <a:lnTo>
                      <a:pt x="1730319" y="893189"/>
                    </a:lnTo>
                    <a:cubicBezTo>
                      <a:pt x="1686795" y="911598"/>
                      <a:pt x="1638944" y="921777"/>
                      <a:pt x="1588714" y="921777"/>
                    </a:cubicBezTo>
                    <a:cubicBezTo>
                      <a:pt x="1488255" y="921777"/>
                      <a:pt x="1397306" y="881058"/>
                      <a:pt x="1331473" y="815224"/>
                    </a:cubicBezTo>
                    <a:lnTo>
                      <a:pt x="1324156" y="806357"/>
                    </a:lnTo>
                    <a:lnTo>
                      <a:pt x="1290336" y="852660"/>
                    </a:lnTo>
                    <a:cubicBezTo>
                      <a:pt x="1244075" y="895363"/>
                      <a:pt x="1180165" y="921775"/>
                      <a:pt x="1109572" y="921775"/>
                    </a:cubicBezTo>
                    <a:cubicBezTo>
                      <a:pt x="1091924" y="921775"/>
                      <a:pt x="1074693" y="920124"/>
                      <a:pt x="1058052" y="916981"/>
                    </a:cubicBezTo>
                    <a:lnTo>
                      <a:pt x="1012895" y="904042"/>
                    </a:lnTo>
                    <a:lnTo>
                      <a:pt x="980716" y="943044"/>
                    </a:lnTo>
                    <a:cubicBezTo>
                      <a:pt x="914882" y="1008877"/>
                      <a:pt x="823934" y="1049596"/>
                      <a:pt x="723475" y="1049596"/>
                    </a:cubicBezTo>
                    <a:cubicBezTo>
                      <a:pt x="623016" y="1049596"/>
                      <a:pt x="532068" y="1008877"/>
                      <a:pt x="466234" y="943044"/>
                    </a:cubicBezTo>
                    <a:lnTo>
                      <a:pt x="426662" y="895082"/>
                    </a:lnTo>
                    <a:lnTo>
                      <a:pt x="396124" y="911658"/>
                    </a:lnTo>
                    <a:cubicBezTo>
                      <a:pt x="362011" y="926087"/>
                      <a:pt x="324505" y="934065"/>
                      <a:pt x="285136" y="934065"/>
                    </a:cubicBezTo>
                    <a:cubicBezTo>
                      <a:pt x="127660" y="934065"/>
                      <a:pt x="0" y="806405"/>
                      <a:pt x="0" y="648929"/>
                    </a:cubicBezTo>
                    <a:cubicBezTo>
                      <a:pt x="0" y="491453"/>
                      <a:pt x="127660" y="363793"/>
                      <a:pt x="285136" y="363793"/>
                    </a:cubicBezTo>
                    <a:cubicBezTo>
                      <a:pt x="344190" y="363793"/>
                      <a:pt x="399051" y="381745"/>
                      <a:pt x="444559" y="412490"/>
                    </a:cubicBezTo>
                    <a:lnTo>
                      <a:pt x="465344" y="429640"/>
                    </a:lnTo>
                    <a:lnTo>
                      <a:pt x="466234" y="428561"/>
                    </a:lnTo>
                    <a:cubicBezTo>
                      <a:pt x="532068" y="362727"/>
                      <a:pt x="623016" y="322008"/>
                      <a:pt x="723475" y="322008"/>
                    </a:cubicBezTo>
                    <a:cubicBezTo>
                      <a:pt x="823934" y="322008"/>
                      <a:pt x="914882" y="362727"/>
                      <a:pt x="980716" y="428561"/>
                    </a:cubicBezTo>
                    <a:lnTo>
                      <a:pt x="1012894" y="467561"/>
                    </a:lnTo>
                    <a:lnTo>
                      <a:pt x="1058052" y="454621"/>
                    </a:lnTo>
                    <a:cubicBezTo>
                      <a:pt x="1074693" y="451478"/>
                      <a:pt x="1091924" y="449827"/>
                      <a:pt x="1109572" y="449827"/>
                    </a:cubicBezTo>
                    <a:cubicBezTo>
                      <a:pt x="1144868" y="449827"/>
                      <a:pt x="1178494" y="456430"/>
                      <a:pt x="1209078" y="468371"/>
                    </a:cubicBezTo>
                    <a:lnTo>
                      <a:pt x="1239895" y="483811"/>
                    </a:lnTo>
                    <a:lnTo>
                      <a:pt x="1253509" y="416378"/>
                    </a:lnTo>
                    <a:cubicBezTo>
                      <a:pt x="1308736" y="285807"/>
                      <a:pt x="1438026" y="194189"/>
                      <a:pt x="1588714" y="194189"/>
                    </a:cubicBezTo>
                    <a:cubicBezTo>
                      <a:pt x="1739402" y="194189"/>
                      <a:pt x="1868692" y="285807"/>
                      <a:pt x="1923919" y="416378"/>
                    </a:cubicBezTo>
                    <a:lnTo>
                      <a:pt x="1931108" y="451983"/>
                    </a:lnTo>
                    <a:lnTo>
                      <a:pt x="1952507" y="449826"/>
                    </a:lnTo>
                    <a:cubicBezTo>
                      <a:pt x="1969815" y="449826"/>
                      <a:pt x="1986715" y="451580"/>
                      <a:pt x="2003036" y="454920"/>
                    </a:cubicBezTo>
                    <a:lnTo>
                      <a:pt x="2028356" y="462780"/>
                    </a:lnTo>
                    <a:lnTo>
                      <a:pt x="2027051" y="449826"/>
                    </a:lnTo>
                    <a:cubicBezTo>
                      <a:pt x="2027051" y="201394"/>
                      <a:pt x="2228445" y="0"/>
                      <a:pt x="247687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9B27021-C83A-4D0C-8001-BF51B2EF8A4E}"/>
                </a:ext>
              </a:extLst>
            </p:cNvPr>
            <p:cNvSpPr/>
            <p:nvPr/>
          </p:nvSpPr>
          <p:spPr>
            <a:xfrm>
              <a:off x="0" y="5931178"/>
              <a:ext cx="12188825" cy="926822"/>
            </a:xfrm>
            <a:custGeom>
              <a:avLst/>
              <a:gdLst>
                <a:gd name="connsiteX0" fmla="*/ 0 w 12188825"/>
                <a:gd name="connsiteY0" fmla="*/ 0 h 836712"/>
                <a:gd name="connsiteX1" fmla="*/ 12188825 w 12188825"/>
                <a:gd name="connsiteY1" fmla="*/ 0 h 836712"/>
                <a:gd name="connsiteX2" fmla="*/ 12188825 w 12188825"/>
                <a:gd name="connsiteY2" fmla="*/ 836712 h 836712"/>
                <a:gd name="connsiteX3" fmla="*/ 0 w 12188825"/>
                <a:gd name="connsiteY3" fmla="*/ 836712 h 836712"/>
                <a:gd name="connsiteX4" fmla="*/ 0 w 12188825"/>
                <a:gd name="connsiteY4" fmla="*/ 0 h 836712"/>
                <a:gd name="connsiteX0" fmla="*/ 0 w 12188825"/>
                <a:gd name="connsiteY0" fmla="*/ 21 h 836733"/>
                <a:gd name="connsiteX1" fmla="*/ 4580389 w 12188825"/>
                <a:gd name="connsiteY1" fmla="*/ 153030 h 836733"/>
                <a:gd name="connsiteX2" fmla="*/ 12188825 w 12188825"/>
                <a:gd name="connsiteY2" fmla="*/ 21 h 836733"/>
                <a:gd name="connsiteX3" fmla="*/ 12188825 w 12188825"/>
                <a:gd name="connsiteY3" fmla="*/ 836733 h 836733"/>
                <a:gd name="connsiteX4" fmla="*/ 0 w 12188825"/>
                <a:gd name="connsiteY4" fmla="*/ 836733 h 836733"/>
                <a:gd name="connsiteX5" fmla="*/ 0 w 12188825"/>
                <a:gd name="connsiteY5" fmla="*/ 21 h 836733"/>
                <a:gd name="connsiteX0" fmla="*/ 0 w 12188825"/>
                <a:gd name="connsiteY0" fmla="*/ 90110 h 926822"/>
                <a:gd name="connsiteX1" fmla="*/ 2558642 w 12188825"/>
                <a:gd name="connsiteY1" fmla="*/ 25006 h 926822"/>
                <a:gd name="connsiteX2" fmla="*/ 4580389 w 12188825"/>
                <a:gd name="connsiteY2" fmla="*/ 243119 h 926822"/>
                <a:gd name="connsiteX3" fmla="*/ 12188825 w 12188825"/>
                <a:gd name="connsiteY3" fmla="*/ 90110 h 926822"/>
                <a:gd name="connsiteX4" fmla="*/ 12188825 w 12188825"/>
                <a:gd name="connsiteY4" fmla="*/ 926822 h 926822"/>
                <a:gd name="connsiteX5" fmla="*/ 0 w 12188825"/>
                <a:gd name="connsiteY5" fmla="*/ 926822 h 926822"/>
                <a:gd name="connsiteX6" fmla="*/ 0 w 12188825"/>
                <a:gd name="connsiteY6" fmla="*/ 90110 h 926822"/>
                <a:gd name="connsiteX0" fmla="*/ 0 w 12188825"/>
                <a:gd name="connsiteY0" fmla="*/ 90110 h 926822"/>
                <a:gd name="connsiteX1" fmla="*/ 2558642 w 12188825"/>
                <a:gd name="connsiteY1" fmla="*/ 25006 h 926822"/>
                <a:gd name="connsiteX2" fmla="*/ 4580389 w 12188825"/>
                <a:gd name="connsiteY2" fmla="*/ 243119 h 926822"/>
                <a:gd name="connsiteX3" fmla="*/ 7474591 w 12188825"/>
                <a:gd name="connsiteY3" fmla="*/ 301843 h 926822"/>
                <a:gd name="connsiteX4" fmla="*/ 12188825 w 12188825"/>
                <a:gd name="connsiteY4" fmla="*/ 90110 h 926822"/>
                <a:gd name="connsiteX5" fmla="*/ 12188825 w 12188825"/>
                <a:gd name="connsiteY5" fmla="*/ 926822 h 926822"/>
                <a:gd name="connsiteX6" fmla="*/ 0 w 12188825"/>
                <a:gd name="connsiteY6" fmla="*/ 926822 h 926822"/>
                <a:gd name="connsiteX7" fmla="*/ 0 w 12188825"/>
                <a:gd name="connsiteY7" fmla="*/ 90110 h 926822"/>
                <a:gd name="connsiteX0" fmla="*/ 0 w 12188825"/>
                <a:gd name="connsiteY0" fmla="*/ 90110 h 926822"/>
                <a:gd name="connsiteX1" fmla="*/ 2558642 w 12188825"/>
                <a:gd name="connsiteY1" fmla="*/ 25006 h 926822"/>
                <a:gd name="connsiteX2" fmla="*/ 4580389 w 12188825"/>
                <a:gd name="connsiteY2" fmla="*/ 243119 h 926822"/>
                <a:gd name="connsiteX3" fmla="*/ 7474591 w 12188825"/>
                <a:gd name="connsiteY3" fmla="*/ 301843 h 926822"/>
                <a:gd name="connsiteX4" fmla="*/ 10125512 w 12188825"/>
                <a:gd name="connsiteY4" fmla="*/ 8229 h 926822"/>
                <a:gd name="connsiteX5" fmla="*/ 12188825 w 12188825"/>
                <a:gd name="connsiteY5" fmla="*/ 90110 h 926822"/>
                <a:gd name="connsiteX6" fmla="*/ 12188825 w 12188825"/>
                <a:gd name="connsiteY6" fmla="*/ 926822 h 926822"/>
                <a:gd name="connsiteX7" fmla="*/ 0 w 12188825"/>
                <a:gd name="connsiteY7" fmla="*/ 926822 h 926822"/>
                <a:gd name="connsiteX8" fmla="*/ 0 w 12188825"/>
                <a:gd name="connsiteY8" fmla="*/ 90110 h 926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88825" h="926822">
                  <a:moveTo>
                    <a:pt x="0" y="90110"/>
                  </a:moveTo>
                  <a:cubicBezTo>
                    <a:pt x="418051" y="-36424"/>
                    <a:pt x="1795244" y="-495"/>
                    <a:pt x="2558642" y="25006"/>
                  </a:cubicBezTo>
                  <a:cubicBezTo>
                    <a:pt x="3322040" y="50507"/>
                    <a:pt x="3678573" y="219350"/>
                    <a:pt x="4580389" y="243119"/>
                  </a:cubicBezTo>
                  <a:cubicBezTo>
                    <a:pt x="5710106" y="217952"/>
                    <a:pt x="6344874" y="327010"/>
                    <a:pt x="7474591" y="301843"/>
                  </a:cubicBezTo>
                  <a:cubicBezTo>
                    <a:pt x="8344250" y="265491"/>
                    <a:pt x="9255853" y="44581"/>
                    <a:pt x="10125512" y="8229"/>
                  </a:cubicBezTo>
                  <a:lnTo>
                    <a:pt x="12188825" y="90110"/>
                  </a:lnTo>
                  <a:lnTo>
                    <a:pt x="12188825" y="926822"/>
                  </a:lnTo>
                  <a:lnTo>
                    <a:pt x="0" y="926822"/>
                  </a:lnTo>
                  <a:lnTo>
                    <a:pt x="0" y="901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6F5B98F2-0325-46F7-995F-D62D6B496C3B}"/>
              </a:ext>
            </a:extLst>
          </p:cNvPr>
          <p:cNvSpPr/>
          <p:nvPr/>
        </p:nvSpPr>
        <p:spPr>
          <a:xfrm>
            <a:off x="5742857" y="1563624"/>
            <a:ext cx="692220" cy="5229062"/>
          </a:xfrm>
          <a:custGeom>
            <a:avLst/>
            <a:gdLst>
              <a:gd name="connsiteX0" fmla="*/ 0 w 224134"/>
              <a:gd name="connsiteY0" fmla="*/ 0 h 5294376"/>
              <a:gd name="connsiteX1" fmla="*/ 224134 w 224134"/>
              <a:gd name="connsiteY1" fmla="*/ 0 h 5294376"/>
              <a:gd name="connsiteX2" fmla="*/ 224134 w 224134"/>
              <a:gd name="connsiteY2" fmla="*/ 5294376 h 5294376"/>
              <a:gd name="connsiteX3" fmla="*/ 0 w 224134"/>
              <a:gd name="connsiteY3" fmla="*/ 5294376 h 5294376"/>
              <a:gd name="connsiteX4" fmla="*/ 0 w 224134"/>
              <a:gd name="connsiteY4" fmla="*/ 0 h 5294376"/>
              <a:gd name="connsiteX0" fmla="*/ 97972 w 322106"/>
              <a:gd name="connsiteY0" fmla="*/ 0 h 5294376"/>
              <a:gd name="connsiteX1" fmla="*/ 322106 w 322106"/>
              <a:gd name="connsiteY1" fmla="*/ 0 h 5294376"/>
              <a:gd name="connsiteX2" fmla="*/ 322106 w 322106"/>
              <a:gd name="connsiteY2" fmla="*/ 5294376 h 5294376"/>
              <a:gd name="connsiteX3" fmla="*/ 0 w 322106"/>
              <a:gd name="connsiteY3" fmla="*/ 5196405 h 5294376"/>
              <a:gd name="connsiteX4" fmla="*/ 97972 w 322106"/>
              <a:gd name="connsiteY4" fmla="*/ 0 h 5294376"/>
              <a:gd name="connsiteX0" fmla="*/ 97972 w 539820"/>
              <a:gd name="connsiteY0" fmla="*/ 0 h 5348804"/>
              <a:gd name="connsiteX1" fmla="*/ 322106 w 539820"/>
              <a:gd name="connsiteY1" fmla="*/ 0 h 5348804"/>
              <a:gd name="connsiteX2" fmla="*/ 539820 w 539820"/>
              <a:gd name="connsiteY2" fmla="*/ 5348804 h 5348804"/>
              <a:gd name="connsiteX3" fmla="*/ 0 w 539820"/>
              <a:gd name="connsiteY3" fmla="*/ 5196405 h 5348804"/>
              <a:gd name="connsiteX4" fmla="*/ 97972 w 539820"/>
              <a:gd name="connsiteY4" fmla="*/ 0 h 5348804"/>
              <a:gd name="connsiteX0" fmla="*/ 163287 w 605135"/>
              <a:gd name="connsiteY0" fmla="*/ 0 h 5348804"/>
              <a:gd name="connsiteX1" fmla="*/ 387421 w 605135"/>
              <a:gd name="connsiteY1" fmla="*/ 0 h 5348804"/>
              <a:gd name="connsiteX2" fmla="*/ 605135 w 605135"/>
              <a:gd name="connsiteY2" fmla="*/ 5348804 h 5348804"/>
              <a:gd name="connsiteX3" fmla="*/ 0 w 605135"/>
              <a:gd name="connsiteY3" fmla="*/ 5207291 h 5348804"/>
              <a:gd name="connsiteX4" fmla="*/ 163287 w 605135"/>
              <a:gd name="connsiteY4" fmla="*/ 0 h 5348804"/>
              <a:gd name="connsiteX0" fmla="*/ 206830 w 648678"/>
              <a:gd name="connsiteY0" fmla="*/ 0 h 5348804"/>
              <a:gd name="connsiteX1" fmla="*/ 430964 w 648678"/>
              <a:gd name="connsiteY1" fmla="*/ 0 h 5348804"/>
              <a:gd name="connsiteX2" fmla="*/ 648678 w 648678"/>
              <a:gd name="connsiteY2" fmla="*/ 5348804 h 5348804"/>
              <a:gd name="connsiteX3" fmla="*/ 0 w 648678"/>
              <a:gd name="connsiteY3" fmla="*/ 5272605 h 5348804"/>
              <a:gd name="connsiteX4" fmla="*/ 206830 w 648678"/>
              <a:gd name="connsiteY4" fmla="*/ 0 h 5348804"/>
              <a:gd name="connsiteX0" fmla="*/ 206830 w 659563"/>
              <a:gd name="connsiteY0" fmla="*/ 0 h 5272605"/>
              <a:gd name="connsiteX1" fmla="*/ 430964 w 659563"/>
              <a:gd name="connsiteY1" fmla="*/ 0 h 5272605"/>
              <a:gd name="connsiteX2" fmla="*/ 659563 w 659563"/>
              <a:gd name="connsiteY2" fmla="*/ 5229061 h 5272605"/>
              <a:gd name="connsiteX3" fmla="*/ 0 w 659563"/>
              <a:gd name="connsiteY3" fmla="*/ 5272605 h 5272605"/>
              <a:gd name="connsiteX4" fmla="*/ 206830 w 659563"/>
              <a:gd name="connsiteY4" fmla="*/ 0 h 5272605"/>
              <a:gd name="connsiteX0" fmla="*/ 239487 w 692220"/>
              <a:gd name="connsiteY0" fmla="*/ 0 h 5229062"/>
              <a:gd name="connsiteX1" fmla="*/ 463621 w 692220"/>
              <a:gd name="connsiteY1" fmla="*/ 0 h 5229062"/>
              <a:gd name="connsiteX2" fmla="*/ 692220 w 692220"/>
              <a:gd name="connsiteY2" fmla="*/ 5229061 h 5229062"/>
              <a:gd name="connsiteX3" fmla="*/ 0 w 692220"/>
              <a:gd name="connsiteY3" fmla="*/ 5229062 h 5229062"/>
              <a:gd name="connsiteX4" fmla="*/ 239487 w 692220"/>
              <a:gd name="connsiteY4" fmla="*/ 0 h 522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220" h="5229062">
                <a:moveTo>
                  <a:pt x="239487" y="0"/>
                </a:moveTo>
                <a:lnTo>
                  <a:pt x="463621" y="0"/>
                </a:lnTo>
                <a:lnTo>
                  <a:pt x="692220" y="5229061"/>
                </a:lnTo>
                <a:lnTo>
                  <a:pt x="0" y="5229062"/>
                </a:lnTo>
                <a:lnTo>
                  <a:pt x="2394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7CD51A4-898F-4918-804A-A4669C891B34}"/>
              </a:ext>
            </a:extLst>
          </p:cNvPr>
          <p:cNvGrpSpPr/>
          <p:nvPr/>
        </p:nvGrpSpPr>
        <p:grpSpPr>
          <a:xfrm>
            <a:off x="5545805" y="577636"/>
            <a:ext cx="1097214" cy="1267188"/>
            <a:chOff x="4100554" y="2055583"/>
            <a:chExt cx="2855832" cy="3298241"/>
          </a:xfrm>
        </p:grpSpPr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1396A77E-0074-4516-BBE3-22335EC5C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8958" y="4971868"/>
              <a:ext cx="601107" cy="250551"/>
            </a:xfrm>
            <a:custGeom>
              <a:avLst/>
              <a:gdLst>
                <a:gd name="T0" fmla="*/ 547 w 547"/>
                <a:gd name="T1" fmla="*/ 228 h 228"/>
                <a:gd name="T2" fmla="*/ 0 w 547"/>
                <a:gd name="T3" fmla="*/ 228 h 228"/>
                <a:gd name="T4" fmla="*/ 54 w 547"/>
                <a:gd name="T5" fmla="*/ 0 h 228"/>
                <a:gd name="T6" fmla="*/ 492 w 547"/>
                <a:gd name="T7" fmla="*/ 0 h 228"/>
                <a:gd name="T8" fmla="*/ 547 w 547"/>
                <a:gd name="T9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7" h="228">
                  <a:moveTo>
                    <a:pt x="547" y="228"/>
                  </a:moveTo>
                  <a:lnTo>
                    <a:pt x="0" y="228"/>
                  </a:lnTo>
                  <a:lnTo>
                    <a:pt x="54" y="0"/>
                  </a:lnTo>
                  <a:lnTo>
                    <a:pt x="492" y="0"/>
                  </a:lnTo>
                  <a:lnTo>
                    <a:pt x="547" y="22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6C4E0AB1-F64F-4EF4-9A2D-88EE4488D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784" y="2448951"/>
              <a:ext cx="571793" cy="2289256"/>
            </a:xfrm>
            <a:custGeom>
              <a:avLst/>
              <a:gdLst>
                <a:gd name="T0" fmla="*/ 396 w 404"/>
                <a:gd name="T1" fmla="*/ 282 h 1622"/>
                <a:gd name="T2" fmla="*/ 396 w 404"/>
                <a:gd name="T3" fmla="*/ 282 h 1622"/>
                <a:gd name="T4" fmla="*/ 202 w 404"/>
                <a:gd name="T5" fmla="*/ 0 h 1622"/>
                <a:gd name="T6" fmla="*/ 7 w 404"/>
                <a:gd name="T7" fmla="*/ 282 h 1622"/>
                <a:gd name="T8" fmla="*/ 0 w 404"/>
                <a:gd name="T9" fmla="*/ 356 h 1622"/>
                <a:gd name="T10" fmla="*/ 0 w 404"/>
                <a:gd name="T11" fmla="*/ 363 h 1622"/>
                <a:gd name="T12" fmla="*/ 0 w 404"/>
                <a:gd name="T13" fmla="*/ 1218 h 1622"/>
                <a:gd name="T14" fmla="*/ 404 w 404"/>
                <a:gd name="T15" fmla="*/ 1622 h 1622"/>
                <a:gd name="T16" fmla="*/ 404 w 404"/>
                <a:gd name="T17" fmla="*/ 363 h 1622"/>
                <a:gd name="T18" fmla="*/ 404 w 404"/>
                <a:gd name="T19" fmla="*/ 356 h 1622"/>
                <a:gd name="T20" fmla="*/ 396 w 404"/>
                <a:gd name="T21" fmla="*/ 282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4" h="1622">
                  <a:moveTo>
                    <a:pt x="396" y="282"/>
                  </a:moveTo>
                  <a:cubicBezTo>
                    <a:pt x="396" y="282"/>
                    <a:pt x="396" y="282"/>
                    <a:pt x="396" y="282"/>
                  </a:cubicBezTo>
                  <a:cubicBezTo>
                    <a:pt x="375" y="166"/>
                    <a:pt x="305" y="62"/>
                    <a:pt x="202" y="0"/>
                  </a:cubicBezTo>
                  <a:cubicBezTo>
                    <a:pt x="98" y="62"/>
                    <a:pt x="29" y="166"/>
                    <a:pt x="7" y="282"/>
                  </a:cubicBezTo>
                  <a:cubicBezTo>
                    <a:pt x="3" y="307"/>
                    <a:pt x="0" y="331"/>
                    <a:pt x="0" y="356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1218"/>
                    <a:pt x="0" y="1218"/>
                    <a:pt x="0" y="1218"/>
                  </a:cubicBezTo>
                  <a:cubicBezTo>
                    <a:pt x="404" y="1622"/>
                    <a:pt x="404" y="1622"/>
                    <a:pt x="404" y="1622"/>
                  </a:cubicBezTo>
                  <a:cubicBezTo>
                    <a:pt x="404" y="363"/>
                    <a:pt x="404" y="363"/>
                    <a:pt x="404" y="363"/>
                  </a:cubicBezTo>
                  <a:cubicBezTo>
                    <a:pt x="404" y="356"/>
                    <a:pt x="404" y="356"/>
                    <a:pt x="404" y="356"/>
                  </a:cubicBezTo>
                  <a:cubicBezTo>
                    <a:pt x="404" y="331"/>
                    <a:pt x="400" y="307"/>
                    <a:pt x="396" y="28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C1877A8A-2696-4812-95B3-627D81509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6450" y="2448951"/>
              <a:ext cx="571793" cy="2289256"/>
            </a:xfrm>
            <a:custGeom>
              <a:avLst/>
              <a:gdLst>
                <a:gd name="T0" fmla="*/ 396 w 404"/>
                <a:gd name="T1" fmla="*/ 282 h 1622"/>
                <a:gd name="T2" fmla="*/ 202 w 404"/>
                <a:gd name="T3" fmla="*/ 0 h 1622"/>
                <a:gd name="T4" fmla="*/ 8 w 404"/>
                <a:gd name="T5" fmla="*/ 282 h 1622"/>
                <a:gd name="T6" fmla="*/ 0 w 404"/>
                <a:gd name="T7" fmla="*/ 356 h 1622"/>
                <a:gd name="T8" fmla="*/ 0 w 404"/>
                <a:gd name="T9" fmla="*/ 363 h 1622"/>
                <a:gd name="T10" fmla="*/ 0 w 404"/>
                <a:gd name="T11" fmla="*/ 1622 h 1622"/>
                <a:gd name="T12" fmla="*/ 404 w 404"/>
                <a:gd name="T13" fmla="*/ 1218 h 1622"/>
                <a:gd name="T14" fmla="*/ 404 w 404"/>
                <a:gd name="T15" fmla="*/ 363 h 1622"/>
                <a:gd name="T16" fmla="*/ 404 w 404"/>
                <a:gd name="T17" fmla="*/ 356 h 1622"/>
                <a:gd name="T18" fmla="*/ 396 w 404"/>
                <a:gd name="T19" fmla="*/ 282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4" h="1622">
                  <a:moveTo>
                    <a:pt x="396" y="282"/>
                  </a:moveTo>
                  <a:cubicBezTo>
                    <a:pt x="375" y="166"/>
                    <a:pt x="306" y="62"/>
                    <a:pt x="202" y="0"/>
                  </a:cubicBezTo>
                  <a:cubicBezTo>
                    <a:pt x="98" y="62"/>
                    <a:pt x="29" y="166"/>
                    <a:pt x="8" y="282"/>
                  </a:cubicBezTo>
                  <a:cubicBezTo>
                    <a:pt x="3" y="307"/>
                    <a:pt x="0" y="331"/>
                    <a:pt x="0" y="356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1622"/>
                    <a:pt x="0" y="1622"/>
                    <a:pt x="0" y="1622"/>
                  </a:cubicBezTo>
                  <a:cubicBezTo>
                    <a:pt x="404" y="1218"/>
                    <a:pt x="404" y="1218"/>
                    <a:pt x="404" y="1218"/>
                  </a:cubicBezTo>
                  <a:cubicBezTo>
                    <a:pt x="404" y="363"/>
                    <a:pt x="404" y="363"/>
                    <a:pt x="404" y="363"/>
                  </a:cubicBezTo>
                  <a:cubicBezTo>
                    <a:pt x="404" y="356"/>
                    <a:pt x="404" y="356"/>
                    <a:pt x="404" y="356"/>
                  </a:cubicBezTo>
                  <a:cubicBezTo>
                    <a:pt x="404" y="331"/>
                    <a:pt x="401" y="307"/>
                    <a:pt x="396" y="28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4F81595C-253F-4AC4-8766-4EA13849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784" y="2846493"/>
              <a:ext cx="571793" cy="114776"/>
            </a:xfrm>
            <a:custGeom>
              <a:avLst/>
              <a:gdLst>
                <a:gd name="T0" fmla="*/ 7 w 404"/>
                <a:gd name="T1" fmla="*/ 0 h 81"/>
                <a:gd name="T2" fmla="*/ 0 w 404"/>
                <a:gd name="T3" fmla="*/ 74 h 81"/>
                <a:gd name="T4" fmla="*/ 0 w 404"/>
                <a:gd name="T5" fmla="*/ 81 h 81"/>
                <a:gd name="T6" fmla="*/ 404 w 404"/>
                <a:gd name="T7" fmla="*/ 81 h 81"/>
                <a:gd name="T8" fmla="*/ 404 w 404"/>
                <a:gd name="T9" fmla="*/ 74 h 81"/>
                <a:gd name="T10" fmla="*/ 396 w 404"/>
                <a:gd name="T11" fmla="*/ 0 h 81"/>
                <a:gd name="T12" fmla="*/ 7 w 404"/>
                <a:gd name="T13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4" h="81">
                  <a:moveTo>
                    <a:pt x="7" y="0"/>
                  </a:moveTo>
                  <a:cubicBezTo>
                    <a:pt x="3" y="25"/>
                    <a:pt x="0" y="49"/>
                    <a:pt x="0" y="74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04" y="81"/>
                    <a:pt x="404" y="81"/>
                    <a:pt x="404" y="81"/>
                  </a:cubicBezTo>
                  <a:cubicBezTo>
                    <a:pt x="404" y="74"/>
                    <a:pt x="404" y="74"/>
                    <a:pt x="404" y="74"/>
                  </a:cubicBezTo>
                  <a:cubicBezTo>
                    <a:pt x="404" y="49"/>
                    <a:pt x="400" y="25"/>
                    <a:pt x="396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3F98A3CA-20EA-430B-82B4-C13B29DBF1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6450" y="2846493"/>
              <a:ext cx="571793" cy="114776"/>
            </a:xfrm>
            <a:custGeom>
              <a:avLst/>
              <a:gdLst>
                <a:gd name="T0" fmla="*/ 8 w 404"/>
                <a:gd name="T1" fmla="*/ 0 h 81"/>
                <a:gd name="T2" fmla="*/ 0 w 404"/>
                <a:gd name="T3" fmla="*/ 74 h 81"/>
                <a:gd name="T4" fmla="*/ 0 w 404"/>
                <a:gd name="T5" fmla="*/ 81 h 81"/>
                <a:gd name="T6" fmla="*/ 404 w 404"/>
                <a:gd name="T7" fmla="*/ 81 h 81"/>
                <a:gd name="T8" fmla="*/ 404 w 404"/>
                <a:gd name="T9" fmla="*/ 74 h 81"/>
                <a:gd name="T10" fmla="*/ 396 w 404"/>
                <a:gd name="T11" fmla="*/ 0 h 81"/>
                <a:gd name="T12" fmla="*/ 8 w 404"/>
                <a:gd name="T13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4" h="81">
                  <a:moveTo>
                    <a:pt x="8" y="0"/>
                  </a:moveTo>
                  <a:cubicBezTo>
                    <a:pt x="3" y="25"/>
                    <a:pt x="0" y="49"/>
                    <a:pt x="0" y="74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04" y="81"/>
                    <a:pt x="404" y="81"/>
                    <a:pt x="404" y="81"/>
                  </a:cubicBezTo>
                  <a:cubicBezTo>
                    <a:pt x="404" y="74"/>
                    <a:pt x="404" y="74"/>
                    <a:pt x="404" y="74"/>
                  </a:cubicBezTo>
                  <a:cubicBezTo>
                    <a:pt x="404" y="49"/>
                    <a:pt x="401" y="25"/>
                    <a:pt x="396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451897BE-D9E6-441D-9FBC-9100CBAA5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8242" y="2055583"/>
              <a:ext cx="1142541" cy="2956000"/>
            </a:xfrm>
            <a:custGeom>
              <a:avLst/>
              <a:gdLst>
                <a:gd name="T0" fmla="*/ 686 w 807"/>
                <a:gd name="T1" fmla="*/ 1972 h 2095"/>
                <a:gd name="T2" fmla="*/ 605 w 807"/>
                <a:gd name="T3" fmla="*/ 1859 h 2095"/>
                <a:gd name="T4" fmla="*/ 605 w 807"/>
                <a:gd name="T5" fmla="*/ 1295 h 2095"/>
                <a:gd name="T6" fmla="*/ 807 w 807"/>
                <a:gd name="T7" fmla="*/ 1497 h 2095"/>
                <a:gd name="T8" fmla="*/ 807 w 807"/>
                <a:gd name="T9" fmla="*/ 709 h 2095"/>
                <a:gd name="T10" fmla="*/ 420 w 807"/>
                <a:gd name="T11" fmla="*/ 7 h 2095"/>
                <a:gd name="T12" fmla="*/ 387 w 807"/>
                <a:gd name="T13" fmla="*/ 7 h 2095"/>
                <a:gd name="T14" fmla="*/ 0 w 807"/>
                <a:gd name="T15" fmla="*/ 709 h 2095"/>
                <a:gd name="T16" fmla="*/ 0 w 807"/>
                <a:gd name="T17" fmla="*/ 1497 h 2095"/>
                <a:gd name="T18" fmla="*/ 202 w 807"/>
                <a:gd name="T19" fmla="*/ 1295 h 2095"/>
                <a:gd name="T20" fmla="*/ 202 w 807"/>
                <a:gd name="T21" fmla="*/ 1859 h 2095"/>
                <a:gd name="T22" fmla="*/ 121 w 807"/>
                <a:gd name="T23" fmla="*/ 1972 h 2095"/>
                <a:gd name="T24" fmla="*/ 121 w 807"/>
                <a:gd name="T25" fmla="*/ 2014 h 2095"/>
                <a:gd name="T26" fmla="*/ 121 w 807"/>
                <a:gd name="T27" fmla="*/ 2093 h 2095"/>
                <a:gd name="T28" fmla="*/ 121 w 807"/>
                <a:gd name="T29" fmla="*/ 2095 h 2095"/>
                <a:gd name="T30" fmla="*/ 686 w 807"/>
                <a:gd name="T31" fmla="*/ 2095 h 2095"/>
                <a:gd name="T32" fmla="*/ 686 w 807"/>
                <a:gd name="T33" fmla="*/ 2093 h 2095"/>
                <a:gd name="T34" fmla="*/ 686 w 807"/>
                <a:gd name="T35" fmla="*/ 1972 h 2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07" h="2095">
                  <a:moveTo>
                    <a:pt x="686" y="1972"/>
                  </a:moveTo>
                  <a:cubicBezTo>
                    <a:pt x="605" y="1859"/>
                    <a:pt x="605" y="1859"/>
                    <a:pt x="605" y="1859"/>
                  </a:cubicBezTo>
                  <a:cubicBezTo>
                    <a:pt x="605" y="1295"/>
                    <a:pt x="605" y="1295"/>
                    <a:pt x="605" y="1295"/>
                  </a:cubicBezTo>
                  <a:cubicBezTo>
                    <a:pt x="807" y="1497"/>
                    <a:pt x="807" y="1497"/>
                    <a:pt x="807" y="1497"/>
                  </a:cubicBezTo>
                  <a:cubicBezTo>
                    <a:pt x="807" y="709"/>
                    <a:pt x="807" y="709"/>
                    <a:pt x="807" y="709"/>
                  </a:cubicBezTo>
                  <a:cubicBezTo>
                    <a:pt x="807" y="424"/>
                    <a:pt x="660" y="159"/>
                    <a:pt x="420" y="7"/>
                  </a:cubicBezTo>
                  <a:cubicBezTo>
                    <a:pt x="410" y="0"/>
                    <a:pt x="397" y="0"/>
                    <a:pt x="387" y="7"/>
                  </a:cubicBezTo>
                  <a:cubicBezTo>
                    <a:pt x="146" y="159"/>
                    <a:pt x="0" y="424"/>
                    <a:pt x="0" y="709"/>
                  </a:cubicBezTo>
                  <a:cubicBezTo>
                    <a:pt x="0" y="1497"/>
                    <a:pt x="0" y="1497"/>
                    <a:pt x="0" y="1497"/>
                  </a:cubicBezTo>
                  <a:cubicBezTo>
                    <a:pt x="202" y="1295"/>
                    <a:pt x="202" y="1295"/>
                    <a:pt x="202" y="1295"/>
                  </a:cubicBezTo>
                  <a:cubicBezTo>
                    <a:pt x="202" y="1859"/>
                    <a:pt x="202" y="1859"/>
                    <a:pt x="202" y="1859"/>
                  </a:cubicBezTo>
                  <a:cubicBezTo>
                    <a:pt x="121" y="1972"/>
                    <a:pt x="121" y="1972"/>
                    <a:pt x="121" y="1972"/>
                  </a:cubicBezTo>
                  <a:cubicBezTo>
                    <a:pt x="121" y="2014"/>
                    <a:pt x="121" y="2014"/>
                    <a:pt x="121" y="2014"/>
                  </a:cubicBezTo>
                  <a:cubicBezTo>
                    <a:pt x="121" y="2093"/>
                    <a:pt x="121" y="2093"/>
                    <a:pt x="121" y="2093"/>
                  </a:cubicBezTo>
                  <a:cubicBezTo>
                    <a:pt x="121" y="2095"/>
                    <a:pt x="121" y="2095"/>
                    <a:pt x="121" y="2095"/>
                  </a:cubicBezTo>
                  <a:cubicBezTo>
                    <a:pt x="686" y="2095"/>
                    <a:pt x="686" y="2095"/>
                    <a:pt x="686" y="2095"/>
                  </a:cubicBezTo>
                  <a:cubicBezTo>
                    <a:pt x="686" y="2093"/>
                    <a:pt x="686" y="2093"/>
                    <a:pt x="686" y="2093"/>
                  </a:cubicBezTo>
                  <a:lnTo>
                    <a:pt x="686" y="19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FCA16F99-D8FA-44DD-81A6-69C06E00C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4180" y="4981324"/>
              <a:ext cx="742913" cy="372500"/>
            </a:xfrm>
            <a:custGeom>
              <a:avLst/>
              <a:gdLst>
                <a:gd name="T0" fmla="*/ 505 w 525"/>
                <a:gd name="T1" fmla="*/ 264 h 264"/>
                <a:gd name="T2" fmla="*/ 21 w 525"/>
                <a:gd name="T3" fmla="*/ 264 h 264"/>
                <a:gd name="T4" fmla="*/ 8 w 525"/>
                <a:gd name="T5" fmla="*/ 237 h 264"/>
                <a:gd name="T6" fmla="*/ 61 w 525"/>
                <a:gd name="T7" fmla="*/ 0 h 264"/>
                <a:gd name="T8" fmla="*/ 465 w 525"/>
                <a:gd name="T9" fmla="*/ 0 h 264"/>
                <a:gd name="T10" fmla="*/ 517 w 525"/>
                <a:gd name="T11" fmla="*/ 237 h 264"/>
                <a:gd name="T12" fmla="*/ 505 w 525"/>
                <a:gd name="T13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5" h="264">
                  <a:moveTo>
                    <a:pt x="505" y="264"/>
                  </a:moveTo>
                  <a:cubicBezTo>
                    <a:pt x="21" y="264"/>
                    <a:pt x="21" y="264"/>
                    <a:pt x="21" y="264"/>
                  </a:cubicBezTo>
                  <a:cubicBezTo>
                    <a:pt x="8" y="264"/>
                    <a:pt x="0" y="248"/>
                    <a:pt x="8" y="237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517" y="237"/>
                    <a:pt x="517" y="237"/>
                    <a:pt x="517" y="237"/>
                  </a:cubicBezTo>
                  <a:cubicBezTo>
                    <a:pt x="525" y="248"/>
                    <a:pt x="518" y="264"/>
                    <a:pt x="505" y="26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5EFD3F80-A6F6-413D-8C33-A58CF107B9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0889" y="4981324"/>
              <a:ext cx="741869" cy="372500"/>
            </a:xfrm>
            <a:custGeom>
              <a:avLst/>
              <a:gdLst>
                <a:gd name="T0" fmla="*/ 504 w 524"/>
                <a:gd name="T1" fmla="*/ 264 h 264"/>
                <a:gd name="T2" fmla="*/ 20 w 524"/>
                <a:gd name="T3" fmla="*/ 264 h 264"/>
                <a:gd name="T4" fmla="*/ 7 w 524"/>
                <a:gd name="T5" fmla="*/ 237 h 264"/>
                <a:gd name="T6" fmla="*/ 60 w 524"/>
                <a:gd name="T7" fmla="*/ 0 h 264"/>
                <a:gd name="T8" fmla="*/ 464 w 524"/>
                <a:gd name="T9" fmla="*/ 0 h 264"/>
                <a:gd name="T10" fmla="*/ 517 w 524"/>
                <a:gd name="T11" fmla="*/ 237 h 264"/>
                <a:gd name="T12" fmla="*/ 504 w 524"/>
                <a:gd name="T13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4" h="264">
                  <a:moveTo>
                    <a:pt x="504" y="264"/>
                  </a:moveTo>
                  <a:cubicBezTo>
                    <a:pt x="20" y="264"/>
                    <a:pt x="20" y="264"/>
                    <a:pt x="20" y="264"/>
                  </a:cubicBezTo>
                  <a:cubicBezTo>
                    <a:pt x="7" y="264"/>
                    <a:pt x="0" y="248"/>
                    <a:pt x="7" y="237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64" y="0"/>
                    <a:pt x="464" y="0"/>
                    <a:pt x="464" y="0"/>
                  </a:cubicBezTo>
                  <a:cubicBezTo>
                    <a:pt x="517" y="237"/>
                    <a:pt x="517" y="237"/>
                    <a:pt x="517" y="237"/>
                  </a:cubicBezTo>
                  <a:cubicBezTo>
                    <a:pt x="524" y="248"/>
                    <a:pt x="517" y="264"/>
                    <a:pt x="504" y="26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1A192BF4-3FB7-4E46-A54B-C61D36801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5259" y="2904925"/>
              <a:ext cx="227465" cy="227465"/>
            </a:xfrm>
            <a:custGeom>
              <a:avLst/>
              <a:gdLst>
                <a:gd name="T0" fmla="*/ 161 w 161"/>
                <a:gd name="T1" fmla="*/ 161 h 161"/>
                <a:gd name="T2" fmla="*/ 0 w 161"/>
                <a:gd name="T3" fmla="*/ 161 h 161"/>
                <a:gd name="T4" fmla="*/ 0 w 161"/>
                <a:gd name="T5" fmla="*/ 81 h 161"/>
                <a:gd name="T6" fmla="*/ 80 w 161"/>
                <a:gd name="T7" fmla="*/ 0 h 161"/>
                <a:gd name="T8" fmla="*/ 80 w 161"/>
                <a:gd name="T9" fmla="*/ 0 h 161"/>
                <a:gd name="T10" fmla="*/ 161 w 161"/>
                <a:gd name="T11" fmla="*/ 81 h 161"/>
                <a:gd name="T12" fmla="*/ 161 w 161"/>
                <a:gd name="T13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161">
                  <a:moveTo>
                    <a:pt x="161" y="161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25" y="0"/>
                    <a:pt x="161" y="36"/>
                    <a:pt x="161" y="81"/>
                  </a:cubicBezTo>
                  <a:lnTo>
                    <a:pt x="161" y="161"/>
                  </a:lnTo>
                  <a:close/>
                </a:path>
              </a:pathLst>
            </a:custGeom>
            <a:solidFill>
              <a:srgbClr val="3845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BDF8D99-3E78-49C0-A4A0-E95DAEBBDA63}"/>
                </a:ext>
              </a:extLst>
            </p:cNvPr>
            <p:cNvSpPr/>
            <p:nvPr/>
          </p:nvSpPr>
          <p:spPr>
            <a:xfrm>
              <a:off x="4100554" y="3758439"/>
              <a:ext cx="2855832" cy="1253144"/>
            </a:xfrm>
            <a:custGeom>
              <a:avLst/>
              <a:gdLst>
                <a:gd name="connsiteX0" fmla="*/ 2522412 w 4344987"/>
                <a:gd name="connsiteY0" fmla="*/ 0 h 1906589"/>
                <a:gd name="connsiteX1" fmla="*/ 2608261 w 4344987"/>
                <a:gd name="connsiteY1" fmla="*/ 0 h 1906589"/>
                <a:gd name="connsiteX2" fmla="*/ 2608261 w 4344987"/>
                <a:gd name="connsiteY2" fmla="*/ 517526 h 1906589"/>
                <a:gd name="connsiteX3" fmla="*/ 2608262 w 4344987"/>
                <a:gd name="connsiteY3" fmla="*/ 517526 h 1906589"/>
                <a:gd name="connsiteX4" fmla="*/ 2608262 w 4344987"/>
                <a:gd name="connsiteY4" fmla="*/ 1 h 1906589"/>
                <a:gd name="connsiteX5" fmla="*/ 4344987 w 4344987"/>
                <a:gd name="connsiteY5" fmla="*/ 1733552 h 1906589"/>
                <a:gd name="connsiteX6" fmla="*/ 4344987 w 4344987"/>
                <a:gd name="connsiteY6" fmla="*/ 1906589 h 1906589"/>
                <a:gd name="connsiteX7" fmla="*/ 2781300 w 4344987"/>
                <a:gd name="connsiteY7" fmla="*/ 1906589 h 1906589"/>
                <a:gd name="connsiteX8" fmla="*/ 2781300 w 4344987"/>
                <a:gd name="connsiteY8" fmla="*/ 1906588 h 1906589"/>
                <a:gd name="connsiteX9" fmla="*/ 1565275 w 4344987"/>
                <a:gd name="connsiteY9" fmla="*/ 1906588 h 1906589"/>
                <a:gd name="connsiteX10" fmla="*/ 1565275 w 4344987"/>
                <a:gd name="connsiteY10" fmla="*/ 1906589 h 1906589"/>
                <a:gd name="connsiteX11" fmla="*/ 0 w 4344987"/>
                <a:gd name="connsiteY11" fmla="*/ 1906589 h 1906589"/>
                <a:gd name="connsiteX12" fmla="*/ 0 w 4344987"/>
                <a:gd name="connsiteY12" fmla="*/ 1733552 h 1906589"/>
                <a:gd name="connsiteX13" fmla="*/ 1736724 w 4344987"/>
                <a:gd name="connsiteY13" fmla="*/ 3165 h 1906589"/>
                <a:gd name="connsiteX14" fmla="*/ 1736724 w 4344987"/>
                <a:gd name="connsiteY14" fmla="*/ 1 h 1906589"/>
                <a:gd name="connsiteX15" fmla="*/ 1739900 w 4344987"/>
                <a:gd name="connsiteY15" fmla="*/ 1 h 1906589"/>
                <a:gd name="connsiteX16" fmla="*/ 2522412 w 4344987"/>
                <a:gd name="connsiteY16" fmla="*/ 1 h 190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44987" h="1906589">
                  <a:moveTo>
                    <a:pt x="2522412" y="0"/>
                  </a:moveTo>
                  <a:lnTo>
                    <a:pt x="2608261" y="0"/>
                  </a:lnTo>
                  <a:lnTo>
                    <a:pt x="2608261" y="517526"/>
                  </a:lnTo>
                  <a:lnTo>
                    <a:pt x="2608262" y="517526"/>
                  </a:lnTo>
                  <a:lnTo>
                    <a:pt x="2608262" y="1"/>
                  </a:lnTo>
                  <a:lnTo>
                    <a:pt x="4344987" y="1733552"/>
                  </a:lnTo>
                  <a:lnTo>
                    <a:pt x="4344987" y="1906589"/>
                  </a:lnTo>
                  <a:lnTo>
                    <a:pt x="2781300" y="1906589"/>
                  </a:lnTo>
                  <a:lnTo>
                    <a:pt x="2781300" y="1906588"/>
                  </a:lnTo>
                  <a:lnTo>
                    <a:pt x="1565275" y="1906588"/>
                  </a:lnTo>
                  <a:lnTo>
                    <a:pt x="1565275" y="1906589"/>
                  </a:lnTo>
                  <a:lnTo>
                    <a:pt x="0" y="1906589"/>
                  </a:lnTo>
                  <a:lnTo>
                    <a:pt x="0" y="1733552"/>
                  </a:lnTo>
                  <a:lnTo>
                    <a:pt x="1736724" y="3165"/>
                  </a:lnTo>
                  <a:lnTo>
                    <a:pt x="1736724" y="1"/>
                  </a:lnTo>
                  <a:lnTo>
                    <a:pt x="1739900" y="1"/>
                  </a:lnTo>
                  <a:lnTo>
                    <a:pt x="2522412" y="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B3FBC89-A185-4A90-AE8F-27E66ACB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0554" y="4785162"/>
              <a:ext cx="1049678" cy="226422"/>
            </a:xfrm>
            <a:custGeom>
              <a:avLst/>
              <a:gdLst>
                <a:gd name="T0" fmla="*/ 110 w 1006"/>
                <a:gd name="T1" fmla="*/ 0 h 217"/>
                <a:gd name="T2" fmla="*/ 0 w 1006"/>
                <a:gd name="T3" fmla="*/ 108 h 217"/>
                <a:gd name="T4" fmla="*/ 0 w 1006"/>
                <a:gd name="T5" fmla="*/ 217 h 217"/>
                <a:gd name="T6" fmla="*/ 986 w 1006"/>
                <a:gd name="T7" fmla="*/ 217 h 217"/>
                <a:gd name="T8" fmla="*/ 986 w 1006"/>
                <a:gd name="T9" fmla="*/ 215 h 217"/>
                <a:gd name="T10" fmla="*/ 986 w 1006"/>
                <a:gd name="T11" fmla="*/ 108 h 217"/>
                <a:gd name="T12" fmla="*/ 986 w 1006"/>
                <a:gd name="T13" fmla="*/ 51 h 217"/>
                <a:gd name="T14" fmla="*/ 1006 w 1006"/>
                <a:gd name="T15" fmla="*/ 0 h 217"/>
                <a:gd name="T16" fmla="*/ 110 w 1006"/>
                <a:gd name="T17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06" h="217">
                  <a:moveTo>
                    <a:pt x="110" y="0"/>
                  </a:moveTo>
                  <a:lnTo>
                    <a:pt x="0" y="108"/>
                  </a:lnTo>
                  <a:lnTo>
                    <a:pt x="0" y="217"/>
                  </a:lnTo>
                  <a:lnTo>
                    <a:pt x="986" y="217"/>
                  </a:lnTo>
                  <a:lnTo>
                    <a:pt x="986" y="215"/>
                  </a:lnTo>
                  <a:lnTo>
                    <a:pt x="986" y="108"/>
                  </a:lnTo>
                  <a:lnTo>
                    <a:pt x="986" y="51"/>
                  </a:lnTo>
                  <a:lnTo>
                    <a:pt x="1006" y="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37796540-B027-46CC-8AA6-CB1EF3A87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708" y="4785162"/>
              <a:ext cx="1049678" cy="226422"/>
            </a:xfrm>
            <a:custGeom>
              <a:avLst/>
              <a:gdLst>
                <a:gd name="T0" fmla="*/ 21 w 1006"/>
                <a:gd name="T1" fmla="*/ 51 h 217"/>
                <a:gd name="T2" fmla="*/ 21 w 1006"/>
                <a:gd name="T3" fmla="*/ 215 h 217"/>
                <a:gd name="T4" fmla="*/ 21 w 1006"/>
                <a:gd name="T5" fmla="*/ 217 h 217"/>
                <a:gd name="T6" fmla="*/ 1006 w 1006"/>
                <a:gd name="T7" fmla="*/ 217 h 217"/>
                <a:gd name="T8" fmla="*/ 1006 w 1006"/>
                <a:gd name="T9" fmla="*/ 108 h 217"/>
                <a:gd name="T10" fmla="*/ 898 w 1006"/>
                <a:gd name="T11" fmla="*/ 0 h 217"/>
                <a:gd name="T12" fmla="*/ 0 w 1006"/>
                <a:gd name="T13" fmla="*/ 0 h 217"/>
                <a:gd name="T14" fmla="*/ 21 w 1006"/>
                <a:gd name="T15" fmla="*/ 51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6" h="217">
                  <a:moveTo>
                    <a:pt x="21" y="51"/>
                  </a:moveTo>
                  <a:lnTo>
                    <a:pt x="21" y="215"/>
                  </a:lnTo>
                  <a:lnTo>
                    <a:pt x="21" y="217"/>
                  </a:lnTo>
                  <a:lnTo>
                    <a:pt x="1006" y="217"/>
                  </a:lnTo>
                  <a:lnTo>
                    <a:pt x="1006" y="108"/>
                  </a:lnTo>
                  <a:lnTo>
                    <a:pt x="898" y="0"/>
                  </a:lnTo>
                  <a:lnTo>
                    <a:pt x="0" y="0"/>
                  </a:lnTo>
                  <a:lnTo>
                    <a:pt x="21" y="5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16BA3B52-8A5C-4A48-BCC7-D1CCA522F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9363" y="2550163"/>
              <a:ext cx="799257" cy="2461420"/>
            </a:xfrm>
            <a:custGeom>
              <a:avLst/>
              <a:gdLst>
                <a:gd name="T0" fmla="*/ 484 w 565"/>
                <a:gd name="T1" fmla="*/ 1420 h 1744"/>
                <a:gd name="T2" fmla="*/ 484 w 565"/>
                <a:gd name="T3" fmla="*/ 370 h 1744"/>
                <a:gd name="T4" fmla="*/ 345 w 565"/>
                <a:gd name="T5" fmla="*/ 35 h 1744"/>
                <a:gd name="T6" fmla="*/ 220 w 565"/>
                <a:gd name="T7" fmla="*/ 35 h 1744"/>
                <a:gd name="T8" fmla="*/ 81 w 565"/>
                <a:gd name="T9" fmla="*/ 370 h 1744"/>
                <a:gd name="T10" fmla="*/ 81 w 565"/>
                <a:gd name="T11" fmla="*/ 1420 h 1744"/>
                <a:gd name="T12" fmla="*/ 0 w 565"/>
                <a:gd name="T13" fmla="*/ 1621 h 1744"/>
                <a:gd name="T14" fmla="*/ 0 w 565"/>
                <a:gd name="T15" fmla="*/ 1744 h 1744"/>
                <a:gd name="T16" fmla="*/ 565 w 565"/>
                <a:gd name="T17" fmla="*/ 1744 h 1744"/>
                <a:gd name="T18" fmla="*/ 565 w 565"/>
                <a:gd name="T19" fmla="*/ 1621 h 1744"/>
                <a:gd name="T20" fmla="*/ 484 w 565"/>
                <a:gd name="T21" fmla="*/ 1420 h 17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5" h="1744">
                  <a:moveTo>
                    <a:pt x="484" y="1420"/>
                  </a:moveTo>
                  <a:cubicBezTo>
                    <a:pt x="484" y="370"/>
                    <a:pt x="484" y="370"/>
                    <a:pt x="484" y="370"/>
                  </a:cubicBezTo>
                  <a:cubicBezTo>
                    <a:pt x="484" y="244"/>
                    <a:pt x="434" y="124"/>
                    <a:pt x="345" y="35"/>
                  </a:cubicBezTo>
                  <a:cubicBezTo>
                    <a:pt x="310" y="0"/>
                    <a:pt x="254" y="0"/>
                    <a:pt x="220" y="35"/>
                  </a:cubicBezTo>
                  <a:cubicBezTo>
                    <a:pt x="131" y="124"/>
                    <a:pt x="81" y="244"/>
                    <a:pt x="81" y="370"/>
                  </a:cubicBezTo>
                  <a:cubicBezTo>
                    <a:pt x="81" y="1420"/>
                    <a:pt x="81" y="1420"/>
                    <a:pt x="81" y="1420"/>
                  </a:cubicBezTo>
                  <a:cubicBezTo>
                    <a:pt x="0" y="1621"/>
                    <a:pt x="0" y="1621"/>
                    <a:pt x="0" y="1621"/>
                  </a:cubicBezTo>
                  <a:cubicBezTo>
                    <a:pt x="0" y="1744"/>
                    <a:pt x="0" y="1744"/>
                    <a:pt x="0" y="1744"/>
                  </a:cubicBezTo>
                  <a:cubicBezTo>
                    <a:pt x="565" y="1744"/>
                    <a:pt x="565" y="1744"/>
                    <a:pt x="565" y="1744"/>
                  </a:cubicBezTo>
                  <a:cubicBezTo>
                    <a:pt x="565" y="1621"/>
                    <a:pt x="565" y="1621"/>
                    <a:pt x="565" y="1621"/>
                  </a:cubicBezTo>
                  <a:lnTo>
                    <a:pt x="484" y="14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1" name="Rectangle 39">
              <a:extLst>
                <a:ext uri="{FF2B5EF4-FFF2-40B4-BE49-F238E27FC236}">
                  <a16:creationId xmlns:a16="http://schemas.microsoft.com/office/drawing/2014/main" id="{9244B57C-27DF-4AB9-B1F6-0CBB355780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0742" y="4441877"/>
              <a:ext cx="169034" cy="172164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2" name="Rectangle 40">
              <a:extLst>
                <a:ext uri="{FF2B5EF4-FFF2-40B4-BE49-F238E27FC236}">
                  <a16:creationId xmlns:a16="http://schemas.microsoft.com/office/drawing/2014/main" id="{0D9D2933-94CE-47D3-AC29-F1640C9406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58207" y="4441877"/>
              <a:ext cx="170077" cy="172164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3" name="Rectangle 41">
              <a:extLst>
                <a:ext uri="{FF2B5EF4-FFF2-40B4-BE49-F238E27FC236}">
                  <a16:creationId xmlns:a16="http://schemas.microsoft.com/office/drawing/2014/main" id="{AAE2AA67-2C6B-461F-8FB7-A0F3019019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431" y="4785162"/>
              <a:ext cx="170077" cy="226422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362" name="TextBox 361">
            <a:extLst>
              <a:ext uri="{FF2B5EF4-FFF2-40B4-BE49-F238E27FC236}">
                <a16:creationId xmlns:a16="http://schemas.microsoft.com/office/drawing/2014/main" id="{9B74C1C0-D84B-45AC-9C15-DF818A859DCF}"/>
              </a:ext>
            </a:extLst>
          </p:cNvPr>
          <p:cNvSpPr txBox="1"/>
          <p:nvPr/>
        </p:nvSpPr>
        <p:spPr>
          <a:xfrm>
            <a:off x="8028038" y="3052346"/>
            <a:ext cx="2677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bg1"/>
                </a:solidFill>
              </a:rPr>
              <a:t>ABAP RESTful Programming Model</a:t>
            </a: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5FEEF95A-6B5A-4EC8-886F-E65DB330ABED}"/>
              </a:ext>
            </a:extLst>
          </p:cNvPr>
          <p:cNvSpPr txBox="1"/>
          <p:nvPr/>
        </p:nvSpPr>
        <p:spPr>
          <a:xfrm>
            <a:off x="8028038" y="2696560"/>
            <a:ext cx="2677291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defRPr/>
            </a:pPr>
            <a:r>
              <a:rPr lang="en-US" sz="2000" b="1" kern="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 2018-19</a:t>
            </a: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A9E0E5AB-A0AA-46F1-B2DF-3C5EAB7EC047}"/>
              </a:ext>
            </a:extLst>
          </p:cNvPr>
          <p:cNvSpPr txBox="1"/>
          <p:nvPr/>
        </p:nvSpPr>
        <p:spPr>
          <a:xfrm>
            <a:off x="1509247" y="2629955"/>
            <a:ext cx="2677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Trial offered in Cloud Platform CF environment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F5825582-1E8F-4F76-A6EC-A0FF00A528F5}"/>
              </a:ext>
            </a:extLst>
          </p:cNvPr>
          <p:cNvSpPr txBox="1"/>
          <p:nvPr/>
        </p:nvSpPr>
        <p:spPr>
          <a:xfrm>
            <a:off x="1509247" y="2274169"/>
            <a:ext cx="2677291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defRPr/>
            </a:pPr>
            <a:r>
              <a:rPr lang="en-US" sz="2000" b="1" kern="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2019 - September</a:t>
            </a:r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D11C78B7-8248-444B-B5D4-043455EC267A}"/>
              </a:ext>
            </a:extLst>
          </p:cNvPr>
          <p:cNvSpPr txBox="1"/>
          <p:nvPr/>
        </p:nvSpPr>
        <p:spPr>
          <a:xfrm>
            <a:off x="1473724" y="3885981"/>
            <a:ext cx="2677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availability of Cloud Platform ABAP Environment 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9FD98F36-F6BB-473D-BB67-2CF36844AAB0}"/>
              </a:ext>
            </a:extLst>
          </p:cNvPr>
          <p:cNvSpPr txBox="1"/>
          <p:nvPr/>
        </p:nvSpPr>
        <p:spPr>
          <a:xfrm>
            <a:off x="1473724" y="3530195"/>
            <a:ext cx="2677291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defRPr/>
            </a:pPr>
            <a:r>
              <a:rPr lang="en-US" sz="2000" b="1" dirty="0">
                <a:solidFill>
                  <a:srgbClr val="FFFF00"/>
                </a:solidFill>
              </a:rPr>
              <a:t>2018</a:t>
            </a:r>
            <a:endParaRPr lang="en-US" sz="2000" b="1" kern="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69AEEB48-615E-456E-B487-147857564742}"/>
              </a:ext>
            </a:extLst>
          </p:cNvPr>
          <p:cNvSpPr txBox="1"/>
          <p:nvPr/>
        </p:nvSpPr>
        <p:spPr>
          <a:xfrm>
            <a:off x="8037810" y="4432858"/>
            <a:ext cx="2677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chemeClr val="bg1"/>
                </a:solidFill>
              </a:rPr>
              <a:t>Announcement of ABAP on Cloud</a:t>
            </a:r>
            <a:endParaRPr lang="en-US" sz="1400" kern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4" name="TextBox 373">
            <a:extLst>
              <a:ext uri="{FF2B5EF4-FFF2-40B4-BE49-F238E27FC236}">
                <a16:creationId xmlns:a16="http://schemas.microsoft.com/office/drawing/2014/main" id="{C777AA12-1A37-4D85-A84A-52297EB4E867}"/>
              </a:ext>
            </a:extLst>
          </p:cNvPr>
          <p:cNvSpPr txBox="1"/>
          <p:nvPr/>
        </p:nvSpPr>
        <p:spPr>
          <a:xfrm>
            <a:off x="8037810" y="4077072"/>
            <a:ext cx="2677291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2017</a:t>
            </a:r>
          </a:p>
        </p:txBody>
      </p:sp>
      <p:cxnSp>
        <p:nvCxnSpPr>
          <p:cNvPr id="377" name="Straight Connector 376">
            <a:extLst>
              <a:ext uri="{FF2B5EF4-FFF2-40B4-BE49-F238E27FC236}">
                <a16:creationId xmlns:a16="http://schemas.microsoft.com/office/drawing/2014/main" id="{CC97D891-92CE-45E6-BD67-3382FE5A4A87}"/>
              </a:ext>
            </a:extLst>
          </p:cNvPr>
          <p:cNvCxnSpPr>
            <a:cxnSpLocks/>
          </p:cNvCxnSpPr>
          <p:nvPr/>
        </p:nvCxnSpPr>
        <p:spPr>
          <a:xfrm>
            <a:off x="4476644" y="2522659"/>
            <a:ext cx="1469822" cy="0"/>
          </a:xfrm>
          <a:prstGeom prst="line">
            <a:avLst/>
          </a:prstGeom>
          <a:ln w="19050">
            <a:solidFill>
              <a:schemeClr val="bg1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Connector 377">
            <a:extLst>
              <a:ext uri="{FF2B5EF4-FFF2-40B4-BE49-F238E27FC236}">
                <a16:creationId xmlns:a16="http://schemas.microsoft.com/office/drawing/2014/main" id="{EC40324C-6770-4B07-818D-63C81C05422C}"/>
              </a:ext>
            </a:extLst>
          </p:cNvPr>
          <p:cNvCxnSpPr>
            <a:cxnSpLocks/>
          </p:cNvCxnSpPr>
          <p:nvPr/>
        </p:nvCxnSpPr>
        <p:spPr>
          <a:xfrm>
            <a:off x="6266931" y="2916929"/>
            <a:ext cx="1506583" cy="0"/>
          </a:xfrm>
          <a:prstGeom prst="line">
            <a:avLst/>
          </a:prstGeom>
          <a:ln w="19050">
            <a:solidFill>
              <a:schemeClr val="bg1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51184176-CD02-4476-938F-E4B6120C08A2}"/>
              </a:ext>
            </a:extLst>
          </p:cNvPr>
          <p:cNvCxnSpPr>
            <a:cxnSpLocks/>
          </p:cNvCxnSpPr>
          <p:nvPr/>
        </p:nvCxnSpPr>
        <p:spPr>
          <a:xfrm>
            <a:off x="4430235" y="3798644"/>
            <a:ext cx="1469822" cy="0"/>
          </a:xfrm>
          <a:prstGeom prst="line">
            <a:avLst/>
          </a:prstGeom>
          <a:ln w="19050">
            <a:solidFill>
              <a:schemeClr val="bg1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Straight Connector 379">
            <a:extLst>
              <a:ext uri="{FF2B5EF4-FFF2-40B4-BE49-F238E27FC236}">
                <a16:creationId xmlns:a16="http://schemas.microsoft.com/office/drawing/2014/main" id="{57D76B8E-D84B-456C-AF30-9E3B5114B62B}"/>
              </a:ext>
            </a:extLst>
          </p:cNvPr>
          <p:cNvCxnSpPr>
            <a:cxnSpLocks/>
          </p:cNvCxnSpPr>
          <p:nvPr/>
        </p:nvCxnSpPr>
        <p:spPr>
          <a:xfrm>
            <a:off x="6313464" y="4284741"/>
            <a:ext cx="1469822" cy="0"/>
          </a:xfrm>
          <a:prstGeom prst="line">
            <a:avLst/>
          </a:prstGeom>
          <a:ln w="19050">
            <a:solidFill>
              <a:schemeClr val="bg1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tx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61" name="Title 10"/>
          <p:cNvSpPr txBox="1">
            <a:spLocks/>
          </p:cNvSpPr>
          <p:nvPr/>
        </p:nvSpPr>
        <p:spPr>
          <a:xfrm>
            <a:off x="405780" y="44624"/>
            <a:ext cx="10969943" cy="711081"/>
          </a:xfrm>
          <a:prstGeom prst="rect">
            <a:avLst/>
          </a:prstGeom>
        </p:spPr>
        <p:txBody>
          <a:bodyPr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History of ABAP on Cloud</a:t>
            </a:r>
            <a:endParaRPr lang="en-IN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364" name="Picture 363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5741E455-A23A-4BC3-A474-9AE52E756F14}"/>
              </a:ext>
            </a:extLst>
          </p:cNvPr>
          <p:cNvCxnSpPr>
            <a:cxnSpLocks/>
          </p:cNvCxnSpPr>
          <p:nvPr/>
        </p:nvCxnSpPr>
        <p:spPr>
          <a:xfrm>
            <a:off x="6248150" y="2067698"/>
            <a:ext cx="1469822" cy="0"/>
          </a:xfrm>
          <a:prstGeom prst="line">
            <a:avLst/>
          </a:prstGeom>
          <a:ln w="19050">
            <a:solidFill>
              <a:schemeClr val="bg1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5" name="TextBox 364">
            <a:extLst>
              <a:ext uri="{FF2B5EF4-FFF2-40B4-BE49-F238E27FC236}">
                <a16:creationId xmlns:a16="http://schemas.microsoft.com/office/drawing/2014/main" id="{C40A2AC3-CE20-4D36-AB9D-1378BEDA6CD0}"/>
              </a:ext>
            </a:extLst>
          </p:cNvPr>
          <p:cNvSpPr txBox="1"/>
          <p:nvPr/>
        </p:nvSpPr>
        <p:spPr>
          <a:xfrm>
            <a:off x="8009284" y="1170466"/>
            <a:ext cx="2677291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defRPr/>
            </a:pPr>
            <a:r>
              <a:rPr lang="en-US" sz="2000" b="1" kern="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2020 - September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4459C0BE-E9F9-40BB-AFF8-A0631D799449}"/>
              </a:ext>
            </a:extLst>
          </p:cNvPr>
          <p:cNvSpPr txBox="1"/>
          <p:nvPr/>
        </p:nvSpPr>
        <p:spPr>
          <a:xfrm>
            <a:off x="8028038" y="1581341"/>
            <a:ext cx="26772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 for </a:t>
            </a:r>
            <a:r>
              <a:rPr lang="en-US" sz="1400" kern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eTag</a:t>
            </a: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Draft</a:t>
            </a:r>
          </a:p>
          <a:p>
            <a:pPr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Managed Scenario Released in On-premise S/4HANA 2020</a:t>
            </a:r>
          </a:p>
        </p:txBody>
      </p:sp>
    </p:spTree>
    <p:extLst>
      <p:ext uri="{BB962C8B-B14F-4D97-AF65-F5344CB8AC3E}">
        <p14:creationId xmlns:p14="http://schemas.microsoft.com/office/powerpoint/2010/main" val="3550693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97077" y="188640"/>
            <a:ext cx="10969943" cy="71108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Motivation for ABAP on Cloud</a:t>
            </a:r>
            <a:endParaRPr lang="en-IN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26F3D5-305A-4DF2-A7DB-AE433B66EBEE}"/>
              </a:ext>
            </a:extLst>
          </p:cNvPr>
          <p:cNvSpPr/>
          <p:nvPr/>
        </p:nvSpPr>
        <p:spPr>
          <a:xfrm>
            <a:off x="221839" y="1196752"/>
            <a:ext cx="2819061" cy="18722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ECC /</a:t>
            </a:r>
          </a:p>
          <a:p>
            <a:pPr algn="ctr"/>
            <a:r>
              <a:rPr lang="en-US" dirty="0"/>
              <a:t>Business Suite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45FDC4-54C7-44F1-BD20-C96BBB95FD80}"/>
              </a:ext>
            </a:extLst>
          </p:cNvPr>
          <p:cNvSpPr/>
          <p:nvPr/>
        </p:nvSpPr>
        <p:spPr>
          <a:xfrm>
            <a:off x="4481061" y="1196752"/>
            <a:ext cx="2232248" cy="18722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S/4HANA</a:t>
            </a:r>
          </a:p>
          <a:p>
            <a:pPr algn="ctr"/>
            <a:r>
              <a:rPr lang="en-US" dirty="0"/>
              <a:t>1909 OP</a:t>
            </a:r>
          </a:p>
          <a:p>
            <a:pPr algn="ctr"/>
            <a:r>
              <a:rPr lang="en-US" dirty="0"/>
              <a:t>Yearly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C86932-A942-4949-A33C-5B79FA3D9C1D}"/>
              </a:ext>
            </a:extLst>
          </p:cNvPr>
          <p:cNvSpPr/>
          <p:nvPr/>
        </p:nvSpPr>
        <p:spPr>
          <a:xfrm>
            <a:off x="7009735" y="1196752"/>
            <a:ext cx="2232248" cy="187220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S/4HANA</a:t>
            </a:r>
          </a:p>
          <a:p>
            <a:pPr algn="ctr"/>
            <a:r>
              <a:rPr lang="en-US" dirty="0"/>
              <a:t>Cloud</a:t>
            </a:r>
          </a:p>
          <a:p>
            <a:pPr algn="ctr"/>
            <a:r>
              <a:rPr lang="en-US" dirty="0"/>
              <a:t>1908</a:t>
            </a:r>
          </a:p>
          <a:p>
            <a:pPr algn="ctr"/>
            <a:r>
              <a:rPr lang="en-US" dirty="0"/>
              <a:t>Quarter</a:t>
            </a:r>
            <a:endParaRPr lang="en-IN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909743-281F-42FA-A05E-FBE8AB0B9551}"/>
              </a:ext>
            </a:extLst>
          </p:cNvPr>
          <p:cNvCxnSpPr>
            <a:cxnSpLocks/>
          </p:cNvCxnSpPr>
          <p:nvPr/>
        </p:nvCxnSpPr>
        <p:spPr>
          <a:xfrm>
            <a:off x="3544956" y="980728"/>
            <a:ext cx="0" cy="5544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rrow: Right 7">
            <a:extLst>
              <a:ext uri="{FF2B5EF4-FFF2-40B4-BE49-F238E27FC236}">
                <a16:creationId xmlns:a16="http://schemas.microsoft.com/office/drawing/2014/main" id="{90E362B8-AAA5-40B3-8DCD-A094A2ED84E1}"/>
              </a:ext>
            </a:extLst>
          </p:cNvPr>
          <p:cNvSpPr/>
          <p:nvPr/>
        </p:nvSpPr>
        <p:spPr>
          <a:xfrm>
            <a:off x="3281555" y="1916832"/>
            <a:ext cx="551426" cy="5760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8">
            <a:extLst>
              <a:ext uri="{FF2B5EF4-FFF2-40B4-BE49-F238E27FC236}">
                <a16:creationId xmlns:a16="http://schemas.microsoft.com/office/drawing/2014/main" id="{DD839B7A-B028-4FFD-86D7-B66F9D2900F4}"/>
              </a:ext>
            </a:extLst>
          </p:cNvPr>
          <p:cNvSpPr/>
          <p:nvPr/>
        </p:nvSpPr>
        <p:spPr>
          <a:xfrm>
            <a:off x="221839" y="3933056"/>
            <a:ext cx="2819057" cy="1440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SAP NetWeaver 7.5x ABAP Layer</a:t>
            </a:r>
            <a:endParaRPr lang="en-IN" dirty="0"/>
          </a:p>
        </p:txBody>
      </p:sp>
      <p:sp>
        <p:nvSpPr>
          <p:cNvPr id="13" name="Rectangle: Rounded Corners 10">
            <a:extLst>
              <a:ext uri="{FF2B5EF4-FFF2-40B4-BE49-F238E27FC236}">
                <a16:creationId xmlns:a16="http://schemas.microsoft.com/office/drawing/2014/main" id="{E83C0ACE-B2E0-40D9-A8D1-6F97DE762032}"/>
              </a:ext>
            </a:extLst>
          </p:cNvPr>
          <p:cNvSpPr/>
          <p:nvPr/>
        </p:nvSpPr>
        <p:spPr>
          <a:xfrm>
            <a:off x="221839" y="5517232"/>
            <a:ext cx="2819054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Any DB/HANA</a:t>
            </a:r>
            <a:endParaRPr lang="en-IN" dirty="0"/>
          </a:p>
        </p:txBody>
      </p:sp>
      <p:sp>
        <p:nvSpPr>
          <p:cNvPr id="14" name="Rectangle: Rounded Corners 12">
            <a:extLst>
              <a:ext uri="{FF2B5EF4-FFF2-40B4-BE49-F238E27FC236}">
                <a16:creationId xmlns:a16="http://schemas.microsoft.com/office/drawing/2014/main" id="{4E047588-31BC-4C3D-84D4-5D00EA1DA29B}"/>
              </a:ext>
            </a:extLst>
          </p:cNvPr>
          <p:cNvSpPr/>
          <p:nvPr/>
        </p:nvSpPr>
        <p:spPr>
          <a:xfrm>
            <a:off x="4481061" y="3952754"/>
            <a:ext cx="4760909" cy="144016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ABA Layer</a:t>
            </a:r>
          </a:p>
          <a:p>
            <a:pPr algn="ctr"/>
            <a:r>
              <a:rPr lang="en-IN" dirty="0"/>
              <a:t>RESTful Application Programming Model</a:t>
            </a:r>
            <a:endParaRPr lang="en-US" dirty="0"/>
          </a:p>
        </p:txBody>
      </p:sp>
      <p:sp>
        <p:nvSpPr>
          <p:cNvPr id="15" name="Rectangle: Rounded Corners 13">
            <a:extLst>
              <a:ext uri="{FF2B5EF4-FFF2-40B4-BE49-F238E27FC236}">
                <a16:creationId xmlns:a16="http://schemas.microsoft.com/office/drawing/2014/main" id="{8AFE7075-E6A1-4742-8453-F395AF9F6509}"/>
              </a:ext>
            </a:extLst>
          </p:cNvPr>
          <p:cNvSpPr/>
          <p:nvPr/>
        </p:nvSpPr>
        <p:spPr>
          <a:xfrm>
            <a:off x="4481061" y="5517232"/>
            <a:ext cx="7590012" cy="75947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HANA</a:t>
            </a:r>
            <a:endParaRPr lang="en-IN" dirty="0"/>
          </a:p>
        </p:txBody>
      </p:sp>
      <p:sp>
        <p:nvSpPr>
          <p:cNvPr id="16" name="Rectangle: Rounded Corners 16">
            <a:extLst>
              <a:ext uri="{FF2B5EF4-FFF2-40B4-BE49-F238E27FC236}">
                <a16:creationId xmlns:a16="http://schemas.microsoft.com/office/drawing/2014/main" id="{2DC22C5F-5EE3-4B78-A2B9-BBB5135E6A40}"/>
              </a:ext>
            </a:extLst>
          </p:cNvPr>
          <p:cNvSpPr/>
          <p:nvPr/>
        </p:nvSpPr>
        <p:spPr>
          <a:xfrm>
            <a:off x="9686441" y="3933056"/>
            <a:ext cx="2384635" cy="144016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SAP Cloud Platform</a:t>
            </a:r>
          </a:p>
          <a:p>
            <a:pPr algn="ctr"/>
            <a:r>
              <a:rPr lang="en-US" dirty="0"/>
              <a:t>Java, Node.js</a:t>
            </a:r>
          </a:p>
          <a:p>
            <a:pPr algn="ctr"/>
            <a:r>
              <a:rPr lang="en-US" dirty="0"/>
              <a:t>HANA,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ABAP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1C715D-36C8-4D95-9FF9-950F3558DE2F}"/>
              </a:ext>
            </a:extLst>
          </p:cNvPr>
          <p:cNvSpPr/>
          <p:nvPr/>
        </p:nvSpPr>
        <p:spPr>
          <a:xfrm>
            <a:off x="9865271" y="2564904"/>
            <a:ext cx="2026974" cy="122413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 Apps or </a:t>
            </a:r>
          </a:p>
          <a:p>
            <a:pPr algn="ctr"/>
            <a:r>
              <a:rPr lang="en-US" dirty="0"/>
              <a:t>Extend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94355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97077" y="188640"/>
            <a:ext cx="10969943" cy="71108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Motivation for ABAP on Cloud</a:t>
            </a:r>
            <a:endParaRPr lang="en-IN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4863358" y="2746377"/>
            <a:ext cx="2316162" cy="2259012"/>
          </a:xfrm>
          <a:custGeom>
            <a:avLst/>
            <a:gdLst>
              <a:gd name="connsiteX0" fmla="*/ 1160462 w 2316162"/>
              <a:gd name="connsiteY0" fmla="*/ 0 h 2359024"/>
              <a:gd name="connsiteX1" fmla="*/ 1198562 w 2316162"/>
              <a:gd name="connsiteY1" fmla="*/ 4762 h 2359024"/>
              <a:gd name="connsiteX2" fmla="*/ 1231900 w 2316162"/>
              <a:gd name="connsiteY2" fmla="*/ 15875 h 2359024"/>
              <a:gd name="connsiteX3" fmla="*/ 1262062 w 2316162"/>
              <a:gd name="connsiteY3" fmla="*/ 34925 h 2359024"/>
              <a:gd name="connsiteX4" fmla="*/ 1289050 w 2316162"/>
              <a:gd name="connsiteY4" fmla="*/ 60325 h 2359024"/>
              <a:gd name="connsiteX5" fmla="*/ 1308100 w 2316162"/>
              <a:gd name="connsiteY5" fmla="*/ 88900 h 2359024"/>
              <a:gd name="connsiteX6" fmla="*/ 1320800 w 2316162"/>
              <a:gd name="connsiteY6" fmla="*/ 122237 h 2359024"/>
              <a:gd name="connsiteX7" fmla="*/ 1323975 w 2316162"/>
              <a:gd name="connsiteY7" fmla="*/ 158750 h 2359024"/>
              <a:gd name="connsiteX8" fmla="*/ 1322387 w 2316162"/>
              <a:gd name="connsiteY8" fmla="*/ 177800 h 2359024"/>
              <a:gd name="connsiteX9" fmla="*/ 1317625 w 2316162"/>
              <a:gd name="connsiteY9" fmla="*/ 200025 h 2359024"/>
              <a:gd name="connsiteX10" fmla="*/ 1311275 w 2316162"/>
              <a:gd name="connsiteY10" fmla="*/ 222250 h 2359024"/>
              <a:gd name="connsiteX11" fmla="*/ 1304925 w 2316162"/>
              <a:gd name="connsiteY11" fmla="*/ 244475 h 2359024"/>
              <a:gd name="connsiteX12" fmla="*/ 1296987 w 2316162"/>
              <a:gd name="connsiteY12" fmla="*/ 265112 h 2359024"/>
              <a:gd name="connsiteX13" fmla="*/ 1290637 w 2316162"/>
              <a:gd name="connsiteY13" fmla="*/ 280987 h 2359024"/>
              <a:gd name="connsiteX14" fmla="*/ 1285875 w 2316162"/>
              <a:gd name="connsiteY14" fmla="*/ 290512 h 2359024"/>
              <a:gd name="connsiteX15" fmla="*/ 1282700 w 2316162"/>
              <a:gd name="connsiteY15" fmla="*/ 295275 h 2359024"/>
              <a:gd name="connsiteX16" fmla="*/ 1274762 w 2316162"/>
              <a:gd name="connsiteY16" fmla="*/ 322262 h 2359024"/>
              <a:gd name="connsiteX17" fmla="*/ 1274762 w 2316162"/>
              <a:gd name="connsiteY17" fmla="*/ 346075 h 2359024"/>
              <a:gd name="connsiteX18" fmla="*/ 1285875 w 2316162"/>
              <a:gd name="connsiteY18" fmla="*/ 366712 h 2359024"/>
              <a:gd name="connsiteX19" fmla="*/ 1300162 w 2316162"/>
              <a:gd name="connsiteY19" fmla="*/ 382587 h 2359024"/>
              <a:gd name="connsiteX20" fmla="*/ 1322387 w 2316162"/>
              <a:gd name="connsiteY20" fmla="*/ 392112 h 2359024"/>
              <a:gd name="connsiteX21" fmla="*/ 1350962 w 2316162"/>
              <a:gd name="connsiteY21" fmla="*/ 395287 h 2359024"/>
              <a:gd name="connsiteX22" fmla="*/ 1908175 w 2316162"/>
              <a:gd name="connsiteY22" fmla="*/ 395287 h 2359024"/>
              <a:gd name="connsiteX23" fmla="*/ 1911350 w 2316162"/>
              <a:gd name="connsiteY23" fmla="*/ 477837 h 2359024"/>
              <a:gd name="connsiteX24" fmla="*/ 1911350 w 2316162"/>
              <a:gd name="connsiteY24" fmla="*/ 485775 h 2359024"/>
              <a:gd name="connsiteX25" fmla="*/ 1911350 w 2316162"/>
              <a:gd name="connsiteY25" fmla="*/ 496887 h 2359024"/>
              <a:gd name="connsiteX26" fmla="*/ 1911350 w 2316162"/>
              <a:gd name="connsiteY26" fmla="*/ 506412 h 2359024"/>
              <a:gd name="connsiteX27" fmla="*/ 1908175 w 2316162"/>
              <a:gd name="connsiteY27" fmla="*/ 936625 h 2359024"/>
              <a:gd name="connsiteX28" fmla="*/ 1909762 w 2316162"/>
              <a:gd name="connsiteY28" fmla="*/ 962025 h 2359024"/>
              <a:gd name="connsiteX29" fmla="*/ 1917700 w 2316162"/>
              <a:gd name="connsiteY29" fmla="*/ 981075 h 2359024"/>
              <a:gd name="connsiteX30" fmla="*/ 1930400 w 2316162"/>
              <a:gd name="connsiteY30" fmla="*/ 995362 h 2359024"/>
              <a:gd name="connsiteX31" fmla="*/ 1946275 w 2316162"/>
              <a:gd name="connsiteY31" fmla="*/ 1006475 h 2359024"/>
              <a:gd name="connsiteX32" fmla="*/ 1965325 w 2316162"/>
              <a:gd name="connsiteY32" fmla="*/ 1011237 h 2359024"/>
              <a:gd name="connsiteX33" fmla="*/ 1985962 w 2316162"/>
              <a:gd name="connsiteY33" fmla="*/ 1009650 h 2359024"/>
              <a:gd name="connsiteX34" fmla="*/ 2011362 w 2316162"/>
              <a:gd name="connsiteY34" fmla="*/ 1003300 h 2359024"/>
              <a:gd name="connsiteX35" fmla="*/ 2016125 w 2316162"/>
              <a:gd name="connsiteY35" fmla="*/ 1001712 h 2359024"/>
              <a:gd name="connsiteX36" fmla="*/ 2027237 w 2316162"/>
              <a:gd name="connsiteY36" fmla="*/ 996950 h 2359024"/>
              <a:gd name="connsiteX37" fmla="*/ 2043112 w 2316162"/>
              <a:gd name="connsiteY37" fmla="*/ 990600 h 2359024"/>
              <a:gd name="connsiteX38" fmla="*/ 2063750 w 2316162"/>
              <a:gd name="connsiteY38" fmla="*/ 982662 h 2359024"/>
              <a:gd name="connsiteX39" fmla="*/ 2087562 w 2316162"/>
              <a:gd name="connsiteY39" fmla="*/ 976312 h 2359024"/>
              <a:gd name="connsiteX40" fmla="*/ 2109787 w 2316162"/>
              <a:gd name="connsiteY40" fmla="*/ 969962 h 2359024"/>
              <a:gd name="connsiteX41" fmla="*/ 2132012 w 2316162"/>
              <a:gd name="connsiteY41" fmla="*/ 965200 h 2359024"/>
              <a:gd name="connsiteX42" fmla="*/ 2151062 w 2316162"/>
              <a:gd name="connsiteY42" fmla="*/ 963612 h 2359024"/>
              <a:gd name="connsiteX43" fmla="*/ 2190750 w 2316162"/>
              <a:gd name="connsiteY43" fmla="*/ 968375 h 2359024"/>
              <a:gd name="connsiteX44" fmla="*/ 2224087 w 2316162"/>
              <a:gd name="connsiteY44" fmla="*/ 979487 h 2359024"/>
              <a:gd name="connsiteX45" fmla="*/ 2254250 w 2316162"/>
              <a:gd name="connsiteY45" fmla="*/ 998537 h 2359024"/>
              <a:gd name="connsiteX46" fmla="*/ 2281237 w 2316162"/>
              <a:gd name="connsiteY46" fmla="*/ 1022350 h 2359024"/>
              <a:gd name="connsiteX47" fmla="*/ 2298700 w 2316162"/>
              <a:gd name="connsiteY47" fmla="*/ 1052512 h 2359024"/>
              <a:gd name="connsiteX48" fmla="*/ 2311400 w 2316162"/>
              <a:gd name="connsiteY48" fmla="*/ 1085850 h 2359024"/>
              <a:gd name="connsiteX49" fmla="*/ 2316162 w 2316162"/>
              <a:gd name="connsiteY49" fmla="*/ 1120775 h 2359024"/>
              <a:gd name="connsiteX50" fmla="*/ 2311400 w 2316162"/>
              <a:gd name="connsiteY50" fmla="*/ 1158875 h 2359024"/>
              <a:gd name="connsiteX51" fmla="*/ 2298700 w 2316162"/>
              <a:gd name="connsiteY51" fmla="*/ 1192212 h 2359024"/>
              <a:gd name="connsiteX52" fmla="*/ 2281237 w 2316162"/>
              <a:gd name="connsiteY52" fmla="*/ 1220787 h 2359024"/>
              <a:gd name="connsiteX53" fmla="*/ 2254250 w 2316162"/>
              <a:gd name="connsiteY53" fmla="*/ 1246187 h 2359024"/>
              <a:gd name="connsiteX54" fmla="*/ 2224087 w 2316162"/>
              <a:gd name="connsiteY54" fmla="*/ 1265237 h 2359024"/>
              <a:gd name="connsiteX55" fmla="*/ 2190750 w 2316162"/>
              <a:gd name="connsiteY55" fmla="*/ 1276350 h 2359024"/>
              <a:gd name="connsiteX56" fmla="*/ 2151062 w 2316162"/>
              <a:gd name="connsiteY56" fmla="*/ 1281112 h 2359024"/>
              <a:gd name="connsiteX57" fmla="*/ 2132012 w 2316162"/>
              <a:gd name="connsiteY57" fmla="*/ 1279525 h 2359024"/>
              <a:gd name="connsiteX58" fmla="*/ 2109787 w 2316162"/>
              <a:gd name="connsiteY58" fmla="*/ 1274762 h 2359024"/>
              <a:gd name="connsiteX59" fmla="*/ 2087562 w 2316162"/>
              <a:gd name="connsiteY59" fmla="*/ 1268412 h 2359024"/>
              <a:gd name="connsiteX60" fmla="*/ 2063750 w 2316162"/>
              <a:gd name="connsiteY60" fmla="*/ 1260475 h 2359024"/>
              <a:gd name="connsiteX61" fmla="*/ 2043112 w 2316162"/>
              <a:gd name="connsiteY61" fmla="*/ 1254125 h 2359024"/>
              <a:gd name="connsiteX62" fmla="*/ 2027237 w 2316162"/>
              <a:gd name="connsiteY62" fmla="*/ 1247775 h 2359024"/>
              <a:gd name="connsiteX63" fmla="*/ 2016125 w 2316162"/>
              <a:gd name="connsiteY63" fmla="*/ 1243012 h 2359024"/>
              <a:gd name="connsiteX64" fmla="*/ 2011362 w 2316162"/>
              <a:gd name="connsiteY64" fmla="*/ 1241425 h 2359024"/>
              <a:gd name="connsiteX65" fmla="*/ 1985962 w 2316162"/>
              <a:gd name="connsiteY65" fmla="*/ 1235075 h 2359024"/>
              <a:gd name="connsiteX66" fmla="*/ 1965325 w 2316162"/>
              <a:gd name="connsiteY66" fmla="*/ 1233487 h 2359024"/>
              <a:gd name="connsiteX67" fmla="*/ 1946275 w 2316162"/>
              <a:gd name="connsiteY67" fmla="*/ 1238250 h 2359024"/>
              <a:gd name="connsiteX68" fmla="*/ 1930400 w 2316162"/>
              <a:gd name="connsiteY68" fmla="*/ 1247775 h 2359024"/>
              <a:gd name="connsiteX69" fmla="*/ 1917700 w 2316162"/>
              <a:gd name="connsiteY69" fmla="*/ 1263650 h 2359024"/>
              <a:gd name="connsiteX70" fmla="*/ 1909762 w 2316162"/>
              <a:gd name="connsiteY70" fmla="*/ 1282700 h 2359024"/>
              <a:gd name="connsiteX71" fmla="*/ 1908175 w 2316162"/>
              <a:gd name="connsiteY71" fmla="*/ 1306512 h 2359024"/>
              <a:gd name="connsiteX72" fmla="*/ 1909203 w 2316162"/>
              <a:gd name="connsiteY72" fmla="*/ 1861565 h 2359024"/>
              <a:gd name="connsiteX73" fmla="*/ 1358900 w 2316162"/>
              <a:gd name="connsiteY73" fmla="*/ 1862137 h 2359024"/>
              <a:gd name="connsiteX74" fmla="*/ 1331912 w 2316162"/>
              <a:gd name="connsiteY74" fmla="*/ 1866900 h 2359024"/>
              <a:gd name="connsiteX75" fmla="*/ 1309687 w 2316162"/>
              <a:gd name="connsiteY75" fmla="*/ 1878012 h 2359024"/>
              <a:gd name="connsiteX76" fmla="*/ 1293812 w 2316162"/>
              <a:gd name="connsiteY76" fmla="*/ 1892300 h 2359024"/>
              <a:gd name="connsiteX77" fmla="*/ 1285875 w 2316162"/>
              <a:gd name="connsiteY77" fmla="*/ 1912937 h 2359024"/>
              <a:gd name="connsiteX78" fmla="*/ 1282700 w 2316162"/>
              <a:gd name="connsiteY78" fmla="*/ 1936750 h 2359024"/>
              <a:gd name="connsiteX79" fmla="*/ 1292225 w 2316162"/>
              <a:gd name="connsiteY79" fmla="*/ 1963737 h 2359024"/>
              <a:gd name="connsiteX80" fmla="*/ 1293812 w 2316162"/>
              <a:gd name="connsiteY80" fmla="*/ 1968500 h 2359024"/>
              <a:gd name="connsiteX81" fmla="*/ 1298575 w 2316162"/>
              <a:gd name="connsiteY81" fmla="*/ 1978025 h 2359024"/>
              <a:gd name="connsiteX82" fmla="*/ 1304925 w 2316162"/>
              <a:gd name="connsiteY82" fmla="*/ 1993900 h 2359024"/>
              <a:gd name="connsiteX83" fmla="*/ 1312862 w 2316162"/>
              <a:gd name="connsiteY83" fmla="*/ 2014537 h 2359024"/>
              <a:gd name="connsiteX84" fmla="*/ 1320800 w 2316162"/>
              <a:gd name="connsiteY84" fmla="*/ 2035175 h 2359024"/>
              <a:gd name="connsiteX85" fmla="*/ 1327150 w 2316162"/>
              <a:gd name="connsiteY85" fmla="*/ 2058987 h 2359024"/>
              <a:gd name="connsiteX86" fmla="*/ 1331912 w 2316162"/>
              <a:gd name="connsiteY86" fmla="*/ 2081212 h 2359024"/>
              <a:gd name="connsiteX87" fmla="*/ 1333500 w 2316162"/>
              <a:gd name="connsiteY87" fmla="*/ 2098675 h 2359024"/>
              <a:gd name="connsiteX88" fmla="*/ 1328737 w 2316162"/>
              <a:gd name="connsiteY88" fmla="*/ 2136775 h 2359024"/>
              <a:gd name="connsiteX89" fmla="*/ 1316037 w 2316162"/>
              <a:gd name="connsiteY89" fmla="*/ 2170112 h 2359024"/>
              <a:gd name="connsiteX90" fmla="*/ 1298575 w 2316162"/>
              <a:gd name="connsiteY90" fmla="*/ 2198687 h 2359024"/>
              <a:gd name="connsiteX91" fmla="*/ 1271587 w 2316162"/>
              <a:gd name="connsiteY91" fmla="*/ 2222500 h 2359024"/>
              <a:gd name="connsiteX92" fmla="*/ 1241425 w 2316162"/>
              <a:gd name="connsiteY92" fmla="*/ 2243137 h 2359024"/>
              <a:gd name="connsiteX93" fmla="*/ 1208087 w 2316162"/>
              <a:gd name="connsiteY93" fmla="*/ 2254250 h 2359024"/>
              <a:gd name="connsiteX94" fmla="*/ 1168400 w 2316162"/>
              <a:gd name="connsiteY94" fmla="*/ 2259012 h 2359024"/>
              <a:gd name="connsiteX95" fmla="*/ 1131887 w 2316162"/>
              <a:gd name="connsiteY95" fmla="*/ 2254250 h 2359024"/>
              <a:gd name="connsiteX96" fmla="*/ 1096962 w 2316162"/>
              <a:gd name="connsiteY96" fmla="*/ 2243137 h 2359024"/>
              <a:gd name="connsiteX97" fmla="*/ 1066800 w 2316162"/>
              <a:gd name="connsiteY97" fmla="*/ 2222500 h 2359024"/>
              <a:gd name="connsiteX98" fmla="*/ 1041400 w 2316162"/>
              <a:gd name="connsiteY98" fmla="*/ 2198687 h 2359024"/>
              <a:gd name="connsiteX99" fmla="*/ 1022350 w 2316162"/>
              <a:gd name="connsiteY99" fmla="*/ 2170112 h 2359024"/>
              <a:gd name="connsiteX100" fmla="*/ 1009650 w 2316162"/>
              <a:gd name="connsiteY100" fmla="*/ 2136775 h 2359024"/>
              <a:gd name="connsiteX101" fmla="*/ 1004887 w 2316162"/>
              <a:gd name="connsiteY101" fmla="*/ 2098675 h 2359024"/>
              <a:gd name="connsiteX102" fmla="*/ 1006475 w 2316162"/>
              <a:gd name="connsiteY102" fmla="*/ 2081212 h 2359024"/>
              <a:gd name="connsiteX103" fmla="*/ 1011237 w 2316162"/>
              <a:gd name="connsiteY103" fmla="*/ 2058987 h 2359024"/>
              <a:gd name="connsiteX104" fmla="*/ 1019175 w 2316162"/>
              <a:gd name="connsiteY104" fmla="*/ 2035175 h 2359024"/>
              <a:gd name="connsiteX105" fmla="*/ 1027112 w 2316162"/>
              <a:gd name="connsiteY105" fmla="*/ 2014537 h 2359024"/>
              <a:gd name="connsiteX106" fmla="*/ 1033462 w 2316162"/>
              <a:gd name="connsiteY106" fmla="*/ 1993900 h 2359024"/>
              <a:gd name="connsiteX107" fmla="*/ 1039812 w 2316162"/>
              <a:gd name="connsiteY107" fmla="*/ 1978025 h 2359024"/>
              <a:gd name="connsiteX108" fmla="*/ 1044575 w 2316162"/>
              <a:gd name="connsiteY108" fmla="*/ 1968500 h 2359024"/>
              <a:gd name="connsiteX109" fmla="*/ 1046162 w 2316162"/>
              <a:gd name="connsiteY109" fmla="*/ 1963737 h 2359024"/>
              <a:gd name="connsiteX110" fmla="*/ 1054100 w 2316162"/>
              <a:gd name="connsiteY110" fmla="*/ 1936750 h 2359024"/>
              <a:gd name="connsiteX111" fmla="*/ 1054100 w 2316162"/>
              <a:gd name="connsiteY111" fmla="*/ 1912937 h 2359024"/>
              <a:gd name="connsiteX112" fmla="*/ 1046162 w 2316162"/>
              <a:gd name="connsiteY112" fmla="*/ 1892300 h 2359024"/>
              <a:gd name="connsiteX113" fmla="*/ 1030287 w 2316162"/>
              <a:gd name="connsiteY113" fmla="*/ 1878012 h 2359024"/>
              <a:gd name="connsiteX114" fmla="*/ 1006475 w 2316162"/>
              <a:gd name="connsiteY114" fmla="*/ 1866900 h 2359024"/>
              <a:gd name="connsiteX115" fmla="*/ 979487 w 2316162"/>
              <a:gd name="connsiteY115" fmla="*/ 1862137 h 2359024"/>
              <a:gd name="connsiteX116" fmla="*/ 420687 w 2316162"/>
              <a:gd name="connsiteY116" fmla="*/ 1862137 h 2359024"/>
              <a:gd name="connsiteX117" fmla="*/ 420687 w 2316162"/>
              <a:gd name="connsiteY117" fmla="*/ 2359024 h 2359024"/>
              <a:gd name="connsiteX118" fmla="*/ 411984 w 2316162"/>
              <a:gd name="connsiteY118" fmla="*/ 2359024 h 2359024"/>
              <a:gd name="connsiteX119" fmla="*/ 411984 w 2316162"/>
              <a:gd name="connsiteY119" fmla="*/ 1368423 h 2359024"/>
              <a:gd name="connsiteX120" fmla="*/ 409575 w 2316162"/>
              <a:gd name="connsiteY120" fmla="*/ 1368423 h 2359024"/>
              <a:gd name="connsiteX121" fmla="*/ 409575 w 2316162"/>
              <a:gd name="connsiteY121" fmla="*/ 1306513 h 2359024"/>
              <a:gd name="connsiteX122" fmla="*/ 406400 w 2316162"/>
              <a:gd name="connsiteY122" fmla="*/ 1284288 h 2359024"/>
              <a:gd name="connsiteX123" fmla="*/ 398463 w 2316162"/>
              <a:gd name="connsiteY123" fmla="*/ 1266825 h 2359024"/>
              <a:gd name="connsiteX124" fmla="*/ 382588 w 2316162"/>
              <a:gd name="connsiteY124" fmla="*/ 1254125 h 2359024"/>
              <a:gd name="connsiteX125" fmla="*/ 365125 w 2316162"/>
              <a:gd name="connsiteY125" fmla="*/ 1247775 h 2359024"/>
              <a:gd name="connsiteX126" fmla="*/ 344488 w 2316162"/>
              <a:gd name="connsiteY126" fmla="*/ 1246188 h 2359024"/>
              <a:gd name="connsiteX127" fmla="*/ 320675 w 2316162"/>
              <a:gd name="connsiteY127" fmla="*/ 1249363 h 2359024"/>
              <a:gd name="connsiteX128" fmla="*/ 295275 w 2316162"/>
              <a:gd name="connsiteY128" fmla="*/ 1257300 h 2359024"/>
              <a:gd name="connsiteX129" fmla="*/ 292100 w 2316162"/>
              <a:gd name="connsiteY129" fmla="*/ 1258888 h 2359024"/>
              <a:gd name="connsiteX130" fmla="*/ 282575 w 2316162"/>
              <a:gd name="connsiteY130" fmla="*/ 1262063 h 2359024"/>
              <a:gd name="connsiteX131" fmla="*/ 266700 w 2316162"/>
              <a:gd name="connsiteY131" fmla="*/ 1265238 h 2359024"/>
              <a:gd name="connsiteX132" fmla="*/ 249238 w 2316162"/>
              <a:gd name="connsiteY132" fmla="*/ 1270000 h 2359024"/>
              <a:gd name="connsiteX133" fmla="*/ 227013 w 2316162"/>
              <a:gd name="connsiteY133" fmla="*/ 1273175 h 2359024"/>
              <a:gd name="connsiteX134" fmla="*/ 204788 w 2316162"/>
              <a:gd name="connsiteY134" fmla="*/ 1277938 h 2359024"/>
              <a:gd name="connsiteX135" fmla="*/ 184150 w 2316162"/>
              <a:gd name="connsiteY135" fmla="*/ 1279525 h 2359024"/>
              <a:gd name="connsiteX136" fmla="*/ 165100 w 2316162"/>
              <a:gd name="connsiteY136" fmla="*/ 1281113 h 2359024"/>
              <a:gd name="connsiteX137" fmla="*/ 127000 w 2316162"/>
              <a:gd name="connsiteY137" fmla="*/ 1276350 h 2359024"/>
              <a:gd name="connsiteX138" fmla="*/ 92075 w 2316162"/>
              <a:gd name="connsiteY138" fmla="*/ 1265238 h 2359024"/>
              <a:gd name="connsiteX139" fmla="*/ 61913 w 2316162"/>
              <a:gd name="connsiteY139" fmla="*/ 1246188 h 2359024"/>
              <a:gd name="connsiteX140" fmla="*/ 36513 w 2316162"/>
              <a:gd name="connsiteY140" fmla="*/ 1220788 h 2359024"/>
              <a:gd name="connsiteX141" fmla="*/ 17463 w 2316162"/>
              <a:gd name="connsiteY141" fmla="*/ 1192213 h 2359024"/>
              <a:gd name="connsiteX142" fmla="*/ 4763 w 2316162"/>
              <a:gd name="connsiteY142" fmla="*/ 1158875 h 2359024"/>
              <a:gd name="connsiteX143" fmla="*/ 0 w 2316162"/>
              <a:gd name="connsiteY143" fmla="*/ 1122362 h 2359024"/>
              <a:gd name="connsiteX144" fmla="*/ 4763 w 2316162"/>
              <a:gd name="connsiteY144" fmla="*/ 1085850 h 2359024"/>
              <a:gd name="connsiteX145" fmla="*/ 17463 w 2316162"/>
              <a:gd name="connsiteY145" fmla="*/ 1052512 h 2359024"/>
              <a:gd name="connsiteX146" fmla="*/ 36513 w 2316162"/>
              <a:gd name="connsiteY146" fmla="*/ 1022350 h 2359024"/>
              <a:gd name="connsiteX147" fmla="*/ 61913 w 2316162"/>
              <a:gd name="connsiteY147" fmla="*/ 998537 h 2359024"/>
              <a:gd name="connsiteX148" fmla="*/ 92075 w 2316162"/>
              <a:gd name="connsiteY148" fmla="*/ 979487 h 2359024"/>
              <a:gd name="connsiteX149" fmla="*/ 127000 w 2316162"/>
              <a:gd name="connsiteY149" fmla="*/ 968375 h 2359024"/>
              <a:gd name="connsiteX150" fmla="*/ 165100 w 2316162"/>
              <a:gd name="connsiteY150" fmla="*/ 963612 h 2359024"/>
              <a:gd name="connsiteX151" fmla="*/ 184150 w 2316162"/>
              <a:gd name="connsiteY151" fmla="*/ 965200 h 2359024"/>
              <a:gd name="connsiteX152" fmla="*/ 206375 w 2316162"/>
              <a:gd name="connsiteY152" fmla="*/ 969962 h 2359024"/>
              <a:gd name="connsiteX153" fmla="*/ 230188 w 2316162"/>
              <a:gd name="connsiteY153" fmla="*/ 976312 h 2359024"/>
              <a:gd name="connsiteX154" fmla="*/ 252413 w 2316162"/>
              <a:gd name="connsiteY154" fmla="*/ 984250 h 2359024"/>
              <a:gd name="connsiteX155" fmla="*/ 273050 w 2316162"/>
              <a:gd name="connsiteY155" fmla="*/ 990600 h 2359024"/>
              <a:gd name="connsiteX156" fmla="*/ 290513 w 2316162"/>
              <a:gd name="connsiteY156" fmla="*/ 996950 h 2359024"/>
              <a:gd name="connsiteX157" fmla="*/ 301625 w 2316162"/>
              <a:gd name="connsiteY157" fmla="*/ 1001712 h 2359024"/>
              <a:gd name="connsiteX158" fmla="*/ 304800 w 2316162"/>
              <a:gd name="connsiteY158" fmla="*/ 1003300 h 2359024"/>
              <a:gd name="connsiteX159" fmla="*/ 333375 w 2316162"/>
              <a:gd name="connsiteY159" fmla="*/ 1011237 h 2359024"/>
              <a:gd name="connsiteX160" fmla="*/ 358775 w 2316162"/>
              <a:gd name="connsiteY160" fmla="*/ 1009650 h 2359024"/>
              <a:gd name="connsiteX161" fmla="*/ 379413 w 2316162"/>
              <a:gd name="connsiteY161" fmla="*/ 1001712 h 2359024"/>
              <a:gd name="connsiteX162" fmla="*/ 396875 w 2316162"/>
              <a:gd name="connsiteY162" fmla="*/ 987425 h 2359024"/>
              <a:gd name="connsiteX163" fmla="*/ 406400 w 2316162"/>
              <a:gd name="connsiteY163" fmla="*/ 965200 h 2359024"/>
              <a:gd name="connsiteX164" fmla="*/ 409575 w 2316162"/>
              <a:gd name="connsiteY164" fmla="*/ 936625 h 2359024"/>
              <a:gd name="connsiteX165" fmla="*/ 409575 w 2316162"/>
              <a:gd name="connsiteY165" fmla="*/ 402374 h 2359024"/>
              <a:gd name="connsiteX166" fmla="*/ 412616 w 2316162"/>
              <a:gd name="connsiteY166" fmla="*/ 402374 h 2359024"/>
              <a:gd name="connsiteX167" fmla="*/ 412616 w 2316162"/>
              <a:gd name="connsiteY167" fmla="*/ 395287 h 2359024"/>
              <a:gd name="connsiteX168" fmla="*/ 969962 w 2316162"/>
              <a:gd name="connsiteY168" fmla="*/ 395287 h 2359024"/>
              <a:gd name="connsiteX169" fmla="*/ 996950 w 2316162"/>
              <a:gd name="connsiteY169" fmla="*/ 392112 h 2359024"/>
              <a:gd name="connsiteX170" fmla="*/ 1020762 w 2316162"/>
              <a:gd name="connsiteY170" fmla="*/ 382587 h 2359024"/>
              <a:gd name="connsiteX171" fmla="*/ 1036637 w 2316162"/>
              <a:gd name="connsiteY171" fmla="*/ 366712 h 2359024"/>
              <a:gd name="connsiteX172" fmla="*/ 1044575 w 2316162"/>
              <a:gd name="connsiteY172" fmla="*/ 346075 h 2359024"/>
              <a:gd name="connsiteX173" fmla="*/ 1046162 w 2316162"/>
              <a:gd name="connsiteY173" fmla="*/ 322262 h 2359024"/>
              <a:gd name="connsiteX174" fmla="*/ 1038225 w 2316162"/>
              <a:gd name="connsiteY174" fmla="*/ 295275 h 2359024"/>
              <a:gd name="connsiteX175" fmla="*/ 1036637 w 2316162"/>
              <a:gd name="connsiteY175" fmla="*/ 290512 h 2359024"/>
              <a:gd name="connsiteX176" fmla="*/ 1031875 w 2316162"/>
              <a:gd name="connsiteY176" fmla="*/ 280987 h 2359024"/>
              <a:gd name="connsiteX177" fmla="*/ 1025525 w 2316162"/>
              <a:gd name="connsiteY177" fmla="*/ 265112 h 2359024"/>
              <a:gd name="connsiteX178" fmla="*/ 1016000 w 2316162"/>
              <a:gd name="connsiteY178" fmla="*/ 244475 h 2359024"/>
              <a:gd name="connsiteX179" fmla="*/ 1008062 w 2316162"/>
              <a:gd name="connsiteY179" fmla="*/ 222250 h 2359024"/>
              <a:gd name="connsiteX180" fmla="*/ 1001712 w 2316162"/>
              <a:gd name="connsiteY180" fmla="*/ 200025 h 2359024"/>
              <a:gd name="connsiteX181" fmla="*/ 996950 w 2316162"/>
              <a:gd name="connsiteY181" fmla="*/ 177800 h 2359024"/>
              <a:gd name="connsiteX182" fmla="*/ 995362 w 2316162"/>
              <a:gd name="connsiteY182" fmla="*/ 158750 h 2359024"/>
              <a:gd name="connsiteX183" fmla="*/ 1000125 w 2316162"/>
              <a:gd name="connsiteY183" fmla="*/ 122237 h 2359024"/>
              <a:gd name="connsiteX184" fmla="*/ 1011237 w 2316162"/>
              <a:gd name="connsiteY184" fmla="*/ 88900 h 2359024"/>
              <a:gd name="connsiteX185" fmla="*/ 1031875 w 2316162"/>
              <a:gd name="connsiteY185" fmla="*/ 60325 h 2359024"/>
              <a:gd name="connsiteX186" fmla="*/ 1057275 w 2316162"/>
              <a:gd name="connsiteY186" fmla="*/ 34925 h 2359024"/>
              <a:gd name="connsiteX187" fmla="*/ 1087437 w 2316162"/>
              <a:gd name="connsiteY187" fmla="*/ 15875 h 2359024"/>
              <a:gd name="connsiteX188" fmla="*/ 1122362 w 2316162"/>
              <a:gd name="connsiteY188" fmla="*/ 4762 h 2359024"/>
              <a:gd name="connsiteX0" fmla="*/ 1160462 w 2316162"/>
              <a:gd name="connsiteY0" fmla="*/ 0 h 2359024"/>
              <a:gd name="connsiteX1" fmla="*/ 1198562 w 2316162"/>
              <a:gd name="connsiteY1" fmla="*/ 4762 h 2359024"/>
              <a:gd name="connsiteX2" fmla="*/ 1231900 w 2316162"/>
              <a:gd name="connsiteY2" fmla="*/ 15875 h 2359024"/>
              <a:gd name="connsiteX3" fmla="*/ 1262062 w 2316162"/>
              <a:gd name="connsiteY3" fmla="*/ 34925 h 2359024"/>
              <a:gd name="connsiteX4" fmla="*/ 1289050 w 2316162"/>
              <a:gd name="connsiteY4" fmla="*/ 60325 h 2359024"/>
              <a:gd name="connsiteX5" fmla="*/ 1308100 w 2316162"/>
              <a:gd name="connsiteY5" fmla="*/ 88900 h 2359024"/>
              <a:gd name="connsiteX6" fmla="*/ 1320800 w 2316162"/>
              <a:gd name="connsiteY6" fmla="*/ 122237 h 2359024"/>
              <a:gd name="connsiteX7" fmla="*/ 1323975 w 2316162"/>
              <a:gd name="connsiteY7" fmla="*/ 158750 h 2359024"/>
              <a:gd name="connsiteX8" fmla="*/ 1322387 w 2316162"/>
              <a:gd name="connsiteY8" fmla="*/ 177800 h 2359024"/>
              <a:gd name="connsiteX9" fmla="*/ 1317625 w 2316162"/>
              <a:gd name="connsiteY9" fmla="*/ 200025 h 2359024"/>
              <a:gd name="connsiteX10" fmla="*/ 1311275 w 2316162"/>
              <a:gd name="connsiteY10" fmla="*/ 222250 h 2359024"/>
              <a:gd name="connsiteX11" fmla="*/ 1304925 w 2316162"/>
              <a:gd name="connsiteY11" fmla="*/ 244475 h 2359024"/>
              <a:gd name="connsiteX12" fmla="*/ 1296987 w 2316162"/>
              <a:gd name="connsiteY12" fmla="*/ 265112 h 2359024"/>
              <a:gd name="connsiteX13" fmla="*/ 1290637 w 2316162"/>
              <a:gd name="connsiteY13" fmla="*/ 280987 h 2359024"/>
              <a:gd name="connsiteX14" fmla="*/ 1285875 w 2316162"/>
              <a:gd name="connsiteY14" fmla="*/ 290512 h 2359024"/>
              <a:gd name="connsiteX15" fmla="*/ 1282700 w 2316162"/>
              <a:gd name="connsiteY15" fmla="*/ 295275 h 2359024"/>
              <a:gd name="connsiteX16" fmla="*/ 1274762 w 2316162"/>
              <a:gd name="connsiteY16" fmla="*/ 322262 h 2359024"/>
              <a:gd name="connsiteX17" fmla="*/ 1274762 w 2316162"/>
              <a:gd name="connsiteY17" fmla="*/ 346075 h 2359024"/>
              <a:gd name="connsiteX18" fmla="*/ 1285875 w 2316162"/>
              <a:gd name="connsiteY18" fmla="*/ 366712 h 2359024"/>
              <a:gd name="connsiteX19" fmla="*/ 1300162 w 2316162"/>
              <a:gd name="connsiteY19" fmla="*/ 382587 h 2359024"/>
              <a:gd name="connsiteX20" fmla="*/ 1322387 w 2316162"/>
              <a:gd name="connsiteY20" fmla="*/ 392112 h 2359024"/>
              <a:gd name="connsiteX21" fmla="*/ 1350962 w 2316162"/>
              <a:gd name="connsiteY21" fmla="*/ 395287 h 2359024"/>
              <a:gd name="connsiteX22" fmla="*/ 1908175 w 2316162"/>
              <a:gd name="connsiteY22" fmla="*/ 395287 h 2359024"/>
              <a:gd name="connsiteX23" fmla="*/ 1911350 w 2316162"/>
              <a:gd name="connsiteY23" fmla="*/ 477837 h 2359024"/>
              <a:gd name="connsiteX24" fmla="*/ 1911350 w 2316162"/>
              <a:gd name="connsiteY24" fmla="*/ 485775 h 2359024"/>
              <a:gd name="connsiteX25" fmla="*/ 1911350 w 2316162"/>
              <a:gd name="connsiteY25" fmla="*/ 496887 h 2359024"/>
              <a:gd name="connsiteX26" fmla="*/ 1911350 w 2316162"/>
              <a:gd name="connsiteY26" fmla="*/ 506412 h 2359024"/>
              <a:gd name="connsiteX27" fmla="*/ 1908175 w 2316162"/>
              <a:gd name="connsiteY27" fmla="*/ 936625 h 2359024"/>
              <a:gd name="connsiteX28" fmla="*/ 1909762 w 2316162"/>
              <a:gd name="connsiteY28" fmla="*/ 962025 h 2359024"/>
              <a:gd name="connsiteX29" fmla="*/ 1917700 w 2316162"/>
              <a:gd name="connsiteY29" fmla="*/ 981075 h 2359024"/>
              <a:gd name="connsiteX30" fmla="*/ 1930400 w 2316162"/>
              <a:gd name="connsiteY30" fmla="*/ 995362 h 2359024"/>
              <a:gd name="connsiteX31" fmla="*/ 1946275 w 2316162"/>
              <a:gd name="connsiteY31" fmla="*/ 1006475 h 2359024"/>
              <a:gd name="connsiteX32" fmla="*/ 1965325 w 2316162"/>
              <a:gd name="connsiteY32" fmla="*/ 1011237 h 2359024"/>
              <a:gd name="connsiteX33" fmla="*/ 1985962 w 2316162"/>
              <a:gd name="connsiteY33" fmla="*/ 1009650 h 2359024"/>
              <a:gd name="connsiteX34" fmla="*/ 2011362 w 2316162"/>
              <a:gd name="connsiteY34" fmla="*/ 1003300 h 2359024"/>
              <a:gd name="connsiteX35" fmla="*/ 2016125 w 2316162"/>
              <a:gd name="connsiteY35" fmla="*/ 1001712 h 2359024"/>
              <a:gd name="connsiteX36" fmla="*/ 2027237 w 2316162"/>
              <a:gd name="connsiteY36" fmla="*/ 996950 h 2359024"/>
              <a:gd name="connsiteX37" fmla="*/ 2043112 w 2316162"/>
              <a:gd name="connsiteY37" fmla="*/ 990600 h 2359024"/>
              <a:gd name="connsiteX38" fmla="*/ 2063750 w 2316162"/>
              <a:gd name="connsiteY38" fmla="*/ 982662 h 2359024"/>
              <a:gd name="connsiteX39" fmla="*/ 2087562 w 2316162"/>
              <a:gd name="connsiteY39" fmla="*/ 976312 h 2359024"/>
              <a:gd name="connsiteX40" fmla="*/ 2109787 w 2316162"/>
              <a:gd name="connsiteY40" fmla="*/ 969962 h 2359024"/>
              <a:gd name="connsiteX41" fmla="*/ 2132012 w 2316162"/>
              <a:gd name="connsiteY41" fmla="*/ 965200 h 2359024"/>
              <a:gd name="connsiteX42" fmla="*/ 2151062 w 2316162"/>
              <a:gd name="connsiteY42" fmla="*/ 963612 h 2359024"/>
              <a:gd name="connsiteX43" fmla="*/ 2190750 w 2316162"/>
              <a:gd name="connsiteY43" fmla="*/ 968375 h 2359024"/>
              <a:gd name="connsiteX44" fmla="*/ 2224087 w 2316162"/>
              <a:gd name="connsiteY44" fmla="*/ 979487 h 2359024"/>
              <a:gd name="connsiteX45" fmla="*/ 2254250 w 2316162"/>
              <a:gd name="connsiteY45" fmla="*/ 998537 h 2359024"/>
              <a:gd name="connsiteX46" fmla="*/ 2281237 w 2316162"/>
              <a:gd name="connsiteY46" fmla="*/ 1022350 h 2359024"/>
              <a:gd name="connsiteX47" fmla="*/ 2298700 w 2316162"/>
              <a:gd name="connsiteY47" fmla="*/ 1052512 h 2359024"/>
              <a:gd name="connsiteX48" fmla="*/ 2311400 w 2316162"/>
              <a:gd name="connsiteY48" fmla="*/ 1085850 h 2359024"/>
              <a:gd name="connsiteX49" fmla="*/ 2316162 w 2316162"/>
              <a:gd name="connsiteY49" fmla="*/ 1120775 h 2359024"/>
              <a:gd name="connsiteX50" fmla="*/ 2311400 w 2316162"/>
              <a:gd name="connsiteY50" fmla="*/ 1158875 h 2359024"/>
              <a:gd name="connsiteX51" fmla="*/ 2298700 w 2316162"/>
              <a:gd name="connsiteY51" fmla="*/ 1192212 h 2359024"/>
              <a:gd name="connsiteX52" fmla="*/ 2281237 w 2316162"/>
              <a:gd name="connsiteY52" fmla="*/ 1220787 h 2359024"/>
              <a:gd name="connsiteX53" fmla="*/ 2254250 w 2316162"/>
              <a:gd name="connsiteY53" fmla="*/ 1246187 h 2359024"/>
              <a:gd name="connsiteX54" fmla="*/ 2224087 w 2316162"/>
              <a:gd name="connsiteY54" fmla="*/ 1265237 h 2359024"/>
              <a:gd name="connsiteX55" fmla="*/ 2190750 w 2316162"/>
              <a:gd name="connsiteY55" fmla="*/ 1276350 h 2359024"/>
              <a:gd name="connsiteX56" fmla="*/ 2151062 w 2316162"/>
              <a:gd name="connsiteY56" fmla="*/ 1281112 h 2359024"/>
              <a:gd name="connsiteX57" fmla="*/ 2132012 w 2316162"/>
              <a:gd name="connsiteY57" fmla="*/ 1279525 h 2359024"/>
              <a:gd name="connsiteX58" fmla="*/ 2109787 w 2316162"/>
              <a:gd name="connsiteY58" fmla="*/ 1274762 h 2359024"/>
              <a:gd name="connsiteX59" fmla="*/ 2087562 w 2316162"/>
              <a:gd name="connsiteY59" fmla="*/ 1268412 h 2359024"/>
              <a:gd name="connsiteX60" fmla="*/ 2063750 w 2316162"/>
              <a:gd name="connsiteY60" fmla="*/ 1260475 h 2359024"/>
              <a:gd name="connsiteX61" fmla="*/ 2043112 w 2316162"/>
              <a:gd name="connsiteY61" fmla="*/ 1254125 h 2359024"/>
              <a:gd name="connsiteX62" fmla="*/ 2027237 w 2316162"/>
              <a:gd name="connsiteY62" fmla="*/ 1247775 h 2359024"/>
              <a:gd name="connsiteX63" fmla="*/ 2016125 w 2316162"/>
              <a:gd name="connsiteY63" fmla="*/ 1243012 h 2359024"/>
              <a:gd name="connsiteX64" fmla="*/ 2011362 w 2316162"/>
              <a:gd name="connsiteY64" fmla="*/ 1241425 h 2359024"/>
              <a:gd name="connsiteX65" fmla="*/ 1985962 w 2316162"/>
              <a:gd name="connsiteY65" fmla="*/ 1235075 h 2359024"/>
              <a:gd name="connsiteX66" fmla="*/ 1965325 w 2316162"/>
              <a:gd name="connsiteY66" fmla="*/ 1233487 h 2359024"/>
              <a:gd name="connsiteX67" fmla="*/ 1946275 w 2316162"/>
              <a:gd name="connsiteY67" fmla="*/ 1238250 h 2359024"/>
              <a:gd name="connsiteX68" fmla="*/ 1930400 w 2316162"/>
              <a:gd name="connsiteY68" fmla="*/ 1247775 h 2359024"/>
              <a:gd name="connsiteX69" fmla="*/ 1917700 w 2316162"/>
              <a:gd name="connsiteY69" fmla="*/ 1263650 h 2359024"/>
              <a:gd name="connsiteX70" fmla="*/ 1909762 w 2316162"/>
              <a:gd name="connsiteY70" fmla="*/ 1282700 h 2359024"/>
              <a:gd name="connsiteX71" fmla="*/ 1908175 w 2316162"/>
              <a:gd name="connsiteY71" fmla="*/ 1306512 h 2359024"/>
              <a:gd name="connsiteX72" fmla="*/ 1909203 w 2316162"/>
              <a:gd name="connsiteY72" fmla="*/ 1861565 h 2359024"/>
              <a:gd name="connsiteX73" fmla="*/ 1358900 w 2316162"/>
              <a:gd name="connsiteY73" fmla="*/ 1862137 h 2359024"/>
              <a:gd name="connsiteX74" fmla="*/ 1331912 w 2316162"/>
              <a:gd name="connsiteY74" fmla="*/ 1866900 h 2359024"/>
              <a:gd name="connsiteX75" fmla="*/ 1309687 w 2316162"/>
              <a:gd name="connsiteY75" fmla="*/ 1878012 h 2359024"/>
              <a:gd name="connsiteX76" fmla="*/ 1293812 w 2316162"/>
              <a:gd name="connsiteY76" fmla="*/ 1892300 h 2359024"/>
              <a:gd name="connsiteX77" fmla="*/ 1285875 w 2316162"/>
              <a:gd name="connsiteY77" fmla="*/ 1912937 h 2359024"/>
              <a:gd name="connsiteX78" fmla="*/ 1282700 w 2316162"/>
              <a:gd name="connsiteY78" fmla="*/ 1936750 h 2359024"/>
              <a:gd name="connsiteX79" fmla="*/ 1292225 w 2316162"/>
              <a:gd name="connsiteY79" fmla="*/ 1963737 h 2359024"/>
              <a:gd name="connsiteX80" fmla="*/ 1293812 w 2316162"/>
              <a:gd name="connsiteY80" fmla="*/ 1968500 h 2359024"/>
              <a:gd name="connsiteX81" fmla="*/ 1298575 w 2316162"/>
              <a:gd name="connsiteY81" fmla="*/ 1978025 h 2359024"/>
              <a:gd name="connsiteX82" fmla="*/ 1304925 w 2316162"/>
              <a:gd name="connsiteY82" fmla="*/ 1993900 h 2359024"/>
              <a:gd name="connsiteX83" fmla="*/ 1312862 w 2316162"/>
              <a:gd name="connsiteY83" fmla="*/ 2014537 h 2359024"/>
              <a:gd name="connsiteX84" fmla="*/ 1320800 w 2316162"/>
              <a:gd name="connsiteY84" fmla="*/ 2035175 h 2359024"/>
              <a:gd name="connsiteX85" fmla="*/ 1327150 w 2316162"/>
              <a:gd name="connsiteY85" fmla="*/ 2058987 h 2359024"/>
              <a:gd name="connsiteX86" fmla="*/ 1331912 w 2316162"/>
              <a:gd name="connsiteY86" fmla="*/ 2081212 h 2359024"/>
              <a:gd name="connsiteX87" fmla="*/ 1333500 w 2316162"/>
              <a:gd name="connsiteY87" fmla="*/ 2098675 h 2359024"/>
              <a:gd name="connsiteX88" fmla="*/ 1328737 w 2316162"/>
              <a:gd name="connsiteY88" fmla="*/ 2136775 h 2359024"/>
              <a:gd name="connsiteX89" fmla="*/ 1316037 w 2316162"/>
              <a:gd name="connsiteY89" fmla="*/ 2170112 h 2359024"/>
              <a:gd name="connsiteX90" fmla="*/ 1298575 w 2316162"/>
              <a:gd name="connsiteY90" fmla="*/ 2198687 h 2359024"/>
              <a:gd name="connsiteX91" fmla="*/ 1271587 w 2316162"/>
              <a:gd name="connsiteY91" fmla="*/ 2222500 h 2359024"/>
              <a:gd name="connsiteX92" fmla="*/ 1241425 w 2316162"/>
              <a:gd name="connsiteY92" fmla="*/ 2243137 h 2359024"/>
              <a:gd name="connsiteX93" fmla="*/ 1208087 w 2316162"/>
              <a:gd name="connsiteY93" fmla="*/ 2254250 h 2359024"/>
              <a:gd name="connsiteX94" fmla="*/ 1168400 w 2316162"/>
              <a:gd name="connsiteY94" fmla="*/ 2259012 h 2359024"/>
              <a:gd name="connsiteX95" fmla="*/ 1131887 w 2316162"/>
              <a:gd name="connsiteY95" fmla="*/ 2254250 h 2359024"/>
              <a:gd name="connsiteX96" fmla="*/ 1096962 w 2316162"/>
              <a:gd name="connsiteY96" fmla="*/ 2243137 h 2359024"/>
              <a:gd name="connsiteX97" fmla="*/ 1066800 w 2316162"/>
              <a:gd name="connsiteY97" fmla="*/ 2222500 h 2359024"/>
              <a:gd name="connsiteX98" fmla="*/ 1041400 w 2316162"/>
              <a:gd name="connsiteY98" fmla="*/ 2198687 h 2359024"/>
              <a:gd name="connsiteX99" fmla="*/ 1022350 w 2316162"/>
              <a:gd name="connsiteY99" fmla="*/ 2170112 h 2359024"/>
              <a:gd name="connsiteX100" fmla="*/ 1009650 w 2316162"/>
              <a:gd name="connsiteY100" fmla="*/ 2136775 h 2359024"/>
              <a:gd name="connsiteX101" fmla="*/ 1004887 w 2316162"/>
              <a:gd name="connsiteY101" fmla="*/ 2098675 h 2359024"/>
              <a:gd name="connsiteX102" fmla="*/ 1006475 w 2316162"/>
              <a:gd name="connsiteY102" fmla="*/ 2081212 h 2359024"/>
              <a:gd name="connsiteX103" fmla="*/ 1011237 w 2316162"/>
              <a:gd name="connsiteY103" fmla="*/ 2058987 h 2359024"/>
              <a:gd name="connsiteX104" fmla="*/ 1019175 w 2316162"/>
              <a:gd name="connsiteY104" fmla="*/ 2035175 h 2359024"/>
              <a:gd name="connsiteX105" fmla="*/ 1027112 w 2316162"/>
              <a:gd name="connsiteY105" fmla="*/ 2014537 h 2359024"/>
              <a:gd name="connsiteX106" fmla="*/ 1033462 w 2316162"/>
              <a:gd name="connsiteY106" fmla="*/ 1993900 h 2359024"/>
              <a:gd name="connsiteX107" fmla="*/ 1039812 w 2316162"/>
              <a:gd name="connsiteY107" fmla="*/ 1978025 h 2359024"/>
              <a:gd name="connsiteX108" fmla="*/ 1044575 w 2316162"/>
              <a:gd name="connsiteY108" fmla="*/ 1968500 h 2359024"/>
              <a:gd name="connsiteX109" fmla="*/ 1046162 w 2316162"/>
              <a:gd name="connsiteY109" fmla="*/ 1963737 h 2359024"/>
              <a:gd name="connsiteX110" fmla="*/ 1054100 w 2316162"/>
              <a:gd name="connsiteY110" fmla="*/ 1936750 h 2359024"/>
              <a:gd name="connsiteX111" fmla="*/ 1054100 w 2316162"/>
              <a:gd name="connsiteY111" fmla="*/ 1912937 h 2359024"/>
              <a:gd name="connsiteX112" fmla="*/ 1046162 w 2316162"/>
              <a:gd name="connsiteY112" fmla="*/ 1892300 h 2359024"/>
              <a:gd name="connsiteX113" fmla="*/ 1030287 w 2316162"/>
              <a:gd name="connsiteY113" fmla="*/ 1878012 h 2359024"/>
              <a:gd name="connsiteX114" fmla="*/ 1006475 w 2316162"/>
              <a:gd name="connsiteY114" fmla="*/ 1866900 h 2359024"/>
              <a:gd name="connsiteX115" fmla="*/ 979487 w 2316162"/>
              <a:gd name="connsiteY115" fmla="*/ 1862137 h 2359024"/>
              <a:gd name="connsiteX116" fmla="*/ 420687 w 2316162"/>
              <a:gd name="connsiteY116" fmla="*/ 1862137 h 2359024"/>
              <a:gd name="connsiteX117" fmla="*/ 420687 w 2316162"/>
              <a:gd name="connsiteY117" fmla="*/ 2359024 h 2359024"/>
              <a:gd name="connsiteX118" fmla="*/ 411984 w 2316162"/>
              <a:gd name="connsiteY118" fmla="*/ 1368423 h 2359024"/>
              <a:gd name="connsiteX119" fmla="*/ 409575 w 2316162"/>
              <a:gd name="connsiteY119" fmla="*/ 1368423 h 2359024"/>
              <a:gd name="connsiteX120" fmla="*/ 409575 w 2316162"/>
              <a:gd name="connsiteY120" fmla="*/ 1306513 h 2359024"/>
              <a:gd name="connsiteX121" fmla="*/ 406400 w 2316162"/>
              <a:gd name="connsiteY121" fmla="*/ 1284288 h 2359024"/>
              <a:gd name="connsiteX122" fmla="*/ 398463 w 2316162"/>
              <a:gd name="connsiteY122" fmla="*/ 1266825 h 2359024"/>
              <a:gd name="connsiteX123" fmla="*/ 382588 w 2316162"/>
              <a:gd name="connsiteY123" fmla="*/ 1254125 h 2359024"/>
              <a:gd name="connsiteX124" fmla="*/ 365125 w 2316162"/>
              <a:gd name="connsiteY124" fmla="*/ 1247775 h 2359024"/>
              <a:gd name="connsiteX125" fmla="*/ 344488 w 2316162"/>
              <a:gd name="connsiteY125" fmla="*/ 1246188 h 2359024"/>
              <a:gd name="connsiteX126" fmla="*/ 320675 w 2316162"/>
              <a:gd name="connsiteY126" fmla="*/ 1249363 h 2359024"/>
              <a:gd name="connsiteX127" fmla="*/ 295275 w 2316162"/>
              <a:gd name="connsiteY127" fmla="*/ 1257300 h 2359024"/>
              <a:gd name="connsiteX128" fmla="*/ 292100 w 2316162"/>
              <a:gd name="connsiteY128" fmla="*/ 1258888 h 2359024"/>
              <a:gd name="connsiteX129" fmla="*/ 282575 w 2316162"/>
              <a:gd name="connsiteY129" fmla="*/ 1262063 h 2359024"/>
              <a:gd name="connsiteX130" fmla="*/ 266700 w 2316162"/>
              <a:gd name="connsiteY130" fmla="*/ 1265238 h 2359024"/>
              <a:gd name="connsiteX131" fmla="*/ 249238 w 2316162"/>
              <a:gd name="connsiteY131" fmla="*/ 1270000 h 2359024"/>
              <a:gd name="connsiteX132" fmla="*/ 227013 w 2316162"/>
              <a:gd name="connsiteY132" fmla="*/ 1273175 h 2359024"/>
              <a:gd name="connsiteX133" fmla="*/ 204788 w 2316162"/>
              <a:gd name="connsiteY133" fmla="*/ 1277938 h 2359024"/>
              <a:gd name="connsiteX134" fmla="*/ 184150 w 2316162"/>
              <a:gd name="connsiteY134" fmla="*/ 1279525 h 2359024"/>
              <a:gd name="connsiteX135" fmla="*/ 165100 w 2316162"/>
              <a:gd name="connsiteY135" fmla="*/ 1281113 h 2359024"/>
              <a:gd name="connsiteX136" fmla="*/ 127000 w 2316162"/>
              <a:gd name="connsiteY136" fmla="*/ 1276350 h 2359024"/>
              <a:gd name="connsiteX137" fmla="*/ 92075 w 2316162"/>
              <a:gd name="connsiteY137" fmla="*/ 1265238 h 2359024"/>
              <a:gd name="connsiteX138" fmla="*/ 61913 w 2316162"/>
              <a:gd name="connsiteY138" fmla="*/ 1246188 h 2359024"/>
              <a:gd name="connsiteX139" fmla="*/ 36513 w 2316162"/>
              <a:gd name="connsiteY139" fmla="*/ 1220788 h 2359024"/>
              <a:gd name="connsiteX140" fmla="*/ 17463 w 2316162"/>
              <a:gd name="connsiteY140" fmla="*/ 1192213 h 2359024"/>
              <a:gd name="connsiteX141" fmla="*/ 4763 w 2316162"/>
              <a:gd name="connsiteY141" fmla="*/ 1158875 h 2359024"/>
              <a:gd name="connsiteX142" fmla="*/ 0 w 2316162"/>
              <a:gd name="connsiteY142" fmla="*/ 1122362 h 2359024"/>
              <a:gd name="connsiteX143" fmla="*/ 4763 w 2316162"/>
              <a:gd name="connsiteY143" fmla="*/ 1085850 h 2359024"/>
              <a:gd name="connsiteX144" fmla="*/ 17463 w 2316162"/>
              <a:gd name="connsiteY144" fmla="*/ 1052512 h 2359024"/>
              <a:gd name="connsiteX145" fmla="*/ 36513 w 2316162"/>
              <a:gd name="connsiteY145" fmla="*/ 1022350 h 2359024"/>
              <a:gd name="connsiteX146" fmla="*/ 61913 w 2316162"/>
              <a:gd name="connsiteY146" fmla="*/ 998537 h 2359024"/>
              <a:gd name="connsiteX147" fmla="*/ 92075 w 2316162"/>
              <a:gd name="connsiteY147" fmla="*/ 979487 h 2359024"/>
              <a:gd name="connsiteX148" fmla="*/ 127000 w 2316162"/>
              <a:gd name="connsiteY148" fmla="*/ 968375 h 2359024"/>
              <a:gd name="connsiteX149" fmla="*/ 165100 w 2316162"/>
              <a:gd name="connsiteY149" fmla="*/ 963612 h 2359024"/>
              <a:gd name="connsiteX150" fmla="*/ 184150 w 2316162"/>
              <a:gd name="connsiteY150" fmla="*/ 965200 h 2359024"/>
              <a:gd name="connsiteX151" fmla="*/ 206375 w 2316162"/>
              <a:gd name="connsiteY151" fmla="*/ 969962 h 2359024"/>
              <a:gd name="connsiteX152" fmla="*/ 230188 w 2316162"/>
              <a:gd name="connsiteY152" fmla="*/ 976312 h 2359024"/>
              <a:gd name="connsiteX153" fmla="*/ 252413 w 2316162"/>
              <a:gd name="connsiteY153" fmla="*/ 984250 h 2359024"/>
              <a:gd name="connsiteX154" fmla="*/ 273050 w 2316162"/>
              <a:gd name="connsiteY154" fmla="*/ 990600 h 2359024"/>
              <a:gd name="connsiteX155" fmla="*/ 290513 w 2316162"/>
              <a:gd name="connsiteY155" fmla="*/ 996950 h 2359024"/>
              <a:gd name="connsiteX156" fmla="*/ 301625 w 2316162"/>
              <a:gd name="connsiteY156" fmla="*/ 1001712 h 2359024"/>
              <a:gd name="connsiteX157" fmla="*/ 304800 w 2316162"/>
              <a:gd name="connsiteY157" fmla="*/ 1003300 h 2359024"/>
              <a:gd name="connsiteX158" fmla="*/ 333375 w 2316162"/>
              <a:gd name="connsiteY158" fmla="*/ 1011237 h 2359024"/>
              <a:gd name="connsiteX159" fmla="*/ 358775 w 2316162"/>
              <a:gd name="connsiteY159" fmla="*/ 1009650 h 2359024"/>
              <a:gd name="connsiteX160" fmla="*/ 379413 w 2316162"/>
              <a:gd name="connsiteY160" fmla="*/ 1001712 h 2359024"/>
              <a:gd name="connsiteX161" fmla="*/ 396875 w 2316162"/>
              <a:gd name="connsiteY161" fmla="*/ 987425 h 2359024"/>
              <a:gd name="connsiteX162" fmla="*/ 406400 w 2316162"/>
              <a:gd name="connsiteY162" fmla="*/ 965200 h 2359024"/>
              <a:gd name="connsiteX163" fmla="*/ 409575 w 2316162"/>
              <a:gd name="connsiteY163" fmla="*/ 936625 h 2359024"/>
              <a:gd name="connsiteX164" fmla="*/ 409575 w 2316162"/>
              <a:gd name="connsiteY164" fmla="*/ 402374 h 2359024"/>
              <a:gd name="connsiteX165" fmla="*/ 412616 w 2316162"/>
              <a:gd name="connsiteY165" fmla="*/ 402374 h 2359024"/>
              <a:gd name="connsiteX166" fmla="*/ 412616 w 2316162"/>
              <a:gd name="connsiteY166" fmla="*/ 395287 h 2359024"/>
              <a:gd name="connsiteX167" fmla="*/ 969962 w 2316162"/>
              <a:gd name="connsiteY167" fmla="*/ 395287 h 2359024"/>
              <a:gd name="connsiteX168" fmla="*/ 996950 w 2316162"/>
              <a:gd name="connsiteY168" fmla="*/ 392112 h 2359024"/>
              <a:gd name="connsiteX169" fmla="*/ 1020762 w 2316162"/>
              <a:gd name="connsiteY169" fmla="*/ 382587 h 2359024"/>
              <a:gd name="connsiteX170" fmla="*/ 1036637 w 2316162"/>
              <a:gd name="connsiteY170" fmla="*/ 366712 h 2359024"/>
              <a:gd name="connsiteX171" fmla="*/ 1044575 w 2316162"/>
              <a:gd name="connsiteY171" fmla="*/ 346075 h 2359024"/>
              <a:gd name="connsiteX172" fmla="*/ 1046162 w 2316162"/>
              <a:gd name="connsiteY172" fmla="*/ 322262 h 2359024"/>
              <a:gd name="connsiteX173" fmla="*/ 1038225 w 2316162"/>
              <a:gd name="connsiteY173" fmla="*/ 295275 h 2359024"/>
              <a:gd name="connsiteX174" fmla="*/ 1036637 w 2316162"/>
              <a:gd name="connsiteY174" fmla="*/ 290512 h 2359024"/>
              <a:gd name="connsiteX175" fmla="*/ 1031875 w 2316162"/>
              <a:gd name="connsiteY175" fmla="*/ 280987 h 2359024"/>
              <a:gd name="connsiteX176" fmla="*/ 1025525 w 2316162"/>
              <a:gd name="connsiteY176" fmla="*/ 265112 h 2359024"/>
              <a:gd name="connsiteX177" fmla="*/ 1016000 w 2316162"/>
              <a:gd name="connsiteY177" fmla="*/ 244475 h 2359024"/>
              <a:gd name="connsiteX178" fmla="*/ 1008062 w 2316162"/>
              <a:gd name="connsiteY178" fmla="*/ 222250 h 2359024"/>
              <a:gd name="connsiteX179" fmla="*/ 1001712 w 2316162"/>
              <a:gd name="connsiteY179" fmla="*/ 200025 h 2359024"/>
              <a:gd name="connsiteX180" fmla="*/ 996950 w 2316162"/>
              <a:gd name="connsiteY180" fmla="*/ 177800 h 2359024"/>
              <a:gd name="connsiteX181" fmla="*/ 995362 w 2316162"/>
              <a:gd name="connsiteY181" fmla="*/ 158750 h 2359024"/>
              <a:gd name="connsiteX182" fmla="*/ 1000125 w 2316162"/>
              <a:gd name="connsiteY182" fmla="*/ 122237 h 2359024"/>
              <a:gd name="connsiteX183" fmla="*/ 1011237 w 2316162"/>
              <a:gd name="connsiteY183" fmla="*/ 88900 h 2359024"/>
              <a:gd name="connsiteX184" fmla="*/ 1031875 w 2316162"/>
              <a:gd name="connsiteY184" fmla="*/ 60325 h 2359024"/>
              <a:gd name="connsiteX185" fmla="*/ 1057275 w 2316162"/>
              <a:gd name="connsiteY185" fmla="*/ 34925 h 2359024"/>
              <a:gd name="connsiteX186" fmla="*/ 1087437 w 2316162"/>
              <a:gd name="connsiteY186" fmla="*/ 15875 h 2359024"/>
              <a:gd name="connsiteX187" fmla="*/ 1122362 w 2316162"/>
              <a:gd name="connsiteY187" fmla="*/ 4762 h 2359024"/>
              <a:gd name="connsiteX188" fmla="*/ 1160462 w 2316162"/>
              <a:gd name="connsiteY188" fmla="*/ 0 h 2359024"/>
              <a:gd name="connsiteX0" fmla="*/ 1160462 w 2316162"/>
              <a:gd name="connsiteY0" fmla="*/ 0 h 2259012"/>
              <a:gd name="connsiteX1" fmla="*/ 1198562 w 2316162"/>
              <a:gd name="connsiteY1" fmla="*/ 4762 h 2259012"/>
              <a:gd name="connsiteX2" fmla="*/ 1231900 w 2316162"/>
              <a:gd name="connsiteY2" fmla="*/ 15875 h 2259012"/>
              <a:gd name="connsiteX3" fmla="*/ 1262062 w 2316162"/>
              <a:gd name="connsiteY3" fmla="*/ 34925 h 2259012"/>
              <a:gd name="connsiteX4" fmla="*/ 1289050 w 2316162"/>
              <a:gd name="connsiteY4" fmla="*/ 60325 h 2259012"/>
              <a:gd name="connsiteX5" fmla="*/ 1308100 w 2316162"/>
              <a:gd name="connsiteY5" fmla="*/ 88900 h 2259012"/>
              <a:gd name="connsiteX6" fmla="*/ 1320800 w 2316162"/>
              <a:gd name="connsiteY6" fmla="*/ 122237 h 2259012"/>
              <a:gd name="connsiteX7" fmla="*/ 1323975 w 2316162"/>
              <a:gd name="connsiteY7" fmla="*/ 158750 h 2259012"/>
              <a:gd name="connsiteX8" fmla="*/ 1322387 w 2316162"/>
              <a:gd name="connsiteY8" fmla="*/ 177800 h 2259012"/>
              <a:gd name="connsiteX9" fmla="*/ 1317625 w 2316162"/>
              <a:gd name="connsiteY9" fmla="*/ 200025 h 2259012"/>
              <a:gd name="connsiteX10" fmla="*/ 1311275 w 2316162"/>
              <a:gd name="connsiteY10" fmla="*/ 222250 h 2259012"/>
              <a:gd name="connsiteX11" fmla="*/ 1304925 w 2316162"/>
              <a:gd name="connsiteY11" fmla="*/ 244475 h 2259012"/>
              <a:gd name="connsiteX12" fmla="*/ 1296987 w 2316162"/>
              <a:gd name="connsiteY12" fmla="*/ 265112 h 2259012"/>
              <a:gd name="connsiteX13" fmla="*/ 1290637 w 2316162"/>
              <a:gd name="connsiteY13" fmla="*/ 280987 h 2259012"/>
              <a:gd name="connsiteX14" fmla="*/ 1285875 w 2316162"/>
              <a:gd name="connsiteY14" fmla="*/ 290512 h 2259012"/>
              <a:gd name="connsiteX15" fmla="*/ 1282700 w 2316162"/>
              <a:gd name="connsiteY15" fmla="*/ 295275 h 2259012"/>
              <a:gd name="connsiteX16" fmla="*/ 1274762 w 2316162"/>
              <a:gd name="connsiteY16" fmla="*/ 322262 h 2259012"/>
              <a:gd name="connsiteX17" fmla="*/ 1274762 w 2316162"/>
              <a:gd name="connsiteY17" fmla="*/ 346075 h 2259012"/>
              <a:gd name="connsiteX18" fmla="*/ 1285875 w 2316162"/>
              <a:gd name="connsiteY18" fmla="*/ 366712 h 2259012"/>
              <a:gd name="connsiteX19" fmla="*/ 1300162 w 2316162"/>
              <a:gd name="connsiteY19" fmla="*/ 382587 h 2259012"/>
              <a:gd name="connsiteX20" fmla="*/ 1322387 w 2316162"/>
              <a:gd name="connsiteY20" fmla="*/ 392112 h 2259012"/>
              <a:gd name="connsiteX21" fmla="*/ 1350962 w 2316162"/>
              <a:gd name="connsiteY21" fmla="*/ 395287 h 2259012"/>
              <a:gd name="connsiteX22" fmla="*/ 1908175 w 2316162"/>
              <a:gd name="connsiteY22" fmla="*/ 395287 h 2259012"/>
              <a:gd name="connsiteX23" fmla="*/ 1911350 w 2316162"/>
              <a:gd name="connsiteY23" fmla="*/ 477837 h 2259012"/>
              <a:gd name="connsiteX24" fmla="*/ 1911350 w 2316162"/>
              <a:gd name="connsiteY24" fmla="*/ 485775 h 2259012"/>
              <a:gd name="connsiteX25" fmla="*/ 1911350 w 2316162"/>
              <a:gd name="connsiteY25" fmla="*/ 496887 h 2259012"/>
              <a:gd name="connsiteX26" fmla="*/ 1911350 w 2316162"/>
              <a:gd name="connsiteY26" fmla="*/ 506412 h 2259012"/>
              <a:gd name="connsiteX27" fmla="*/ 1908175 w 2316162"/>
              <a:gd name="connsiteY27" fmla="*/ 936625 h 2259012"/>
              <a:gd name="connsiteX28" fmla="*/ 1909762 w 2316162"/>
              <a:gd name="connsiteY28" fmla="*/ 962025 h 2259012"/>
              <a:gd name="connsiteX29" fmla="*/ 1917700 w 2316162"/>
              <a:gd name="connsiteY29" fmla="*/ 981075 h 2259012"/>
              <a:gd name="connsiteX30" fmla="*/ 1930400 w 2316162"/>
              <a:gd name="connsiteY30" fmla="*/ 995362 h 2259012"/>
              <a:gd name="connsiteX31" fmla="*/ 1946275 w 2316162"/>
              <a:gd name="connsiteY31" fmla="*/ 1006475 h 2259012"/>
              <a:gd name="connsiteX32" fmla="*/ 1965325 w 2316162"/>
              <a:gd name="connsiteY32" fmla="*/ 1011237 h 2259012"/>
              <a:gd name="connsiteX33" fmla="*/ 1985962 w 2316162"/>
              <a:gd name="connsiteY33" fmla="*/ 1009650 h 2259012"/>
              <a:gd name="connsiteX34" fmla="*/ 2011362 w 2316162"/>
              <a:gd name="connsiteY34" fmla="*/ 1003300 h 2259012"/>
              <a:gd name="connsiteX35" fmla="*/ 2016125 w 2316162"/>
              <a:gd name="connsiteY35" fmla="*/ 1001712 h 2259012"/>
              <a:gd name="connsiteX36" fmla="*/ 2027237 w 2316162"/>
              <a:gd name="connsiteY36" fmla="*/ 996950 h 2259012"/>
              <a:gd name="connsiteX37" fmla="*/ 2043112 w 2316162"/>
              <a:gd name="connsiteY37" fmla="*/ 990600 h 2259012"/>
              <a:gd name="connsiteX38" fmla="*/ 2063750 w 2316162"/>
              <a:gd name="connsiteY38" fmla="*/ 982662 h 2259012"/>
              <a:gd name="connsiteX39" fmla="*/ 2087562 w 2316162"/>
              <a:gd name="connsiteY39" fmla="*/ 976312 h 2259012"/>
              <a:gd name="connsiteX40" fmla="*/ 2109787 w 2316162"/>
              <a:gd name="connsiteY40" fmla="*/ 969962 h 2259012"/>
              <a:gd name="connsiteX41" fmla="*/ 2132012 w 2316162"/>
              <a:gd name="connsiteY41" fmla="*/ 965200 h 2259012"/>
              <a:gd name="connsiteX42" fmla="*/ 2151062 w 2316162"/>
              <a:gd name="connsiteY42" fmla="*/ 963612 h 2259012"/>
              <a:gd name="connsiteX43" fmla="*/ 2190750 w 2316162"/>
              <a:gd name="connsiteY43" fmla="*/ 968375 h 2259012"/>
              <a:gd name="connsiteX44" fmla="*/ 2224087 w 2316162"/>
              <a:gd name="connsiteY44" fmla="*/ 979487 h 2259012"/>
              <a:gd name="connsiteX45" fmla="*/ 2254250 w 2316162"/>
              <a:gd name="connsiteY45" fmla="*/ 998537 h 2259012"/>
              <a:gd name="connsiteX46" fmla="*/ 2281237 w 2316162"/>
              <a:gd name="connsiteY46" fmla="*/ 1022350 h 2259012"/>
              <a:gd name="connsiteX47" fmla="*/ 2298700 w 2316162"/>
              <a:gd name="connsiteY47" fmla="*/ 1052512 h 2259012"/>
              <a:gd name="connsiteX48" fmla="*/ 2311400 w 2316162"/>
              <a:gd name="connsiteY48" fmla="*/ 1085850 h 2259012"/>
              <a:gd name="connsiteX49" fmla="*/ 2316162 w 2316162"/>
              <a:gd name="connsiteY49" fmla="*/ 1120775 h 2259012"/>
              <a:gd name="connsiteX50" fmla="*/ 2311400 w 2316162"/>
              <a:gd name="connsiteY50" fmla="*/ 1158875 h 2259012"/>
              <a:gd name="connsiteX51" fmla="*/ 2298700 w 2316162"/>
              <a:gd name="connsiteY51" fmla="*/ 1192212 h 2259012"/>
              <a:gd name="connsiteX52" fmla="*/ 2281237 w 2316162"/>
              <a:gd name="connsiteY52" fmla="*/ 1220787 h 2259012"/>
              <a:gd name="connsiteX53" fmla="*/ 2254250 w 2316162"/>
              <a:gd name="connsiteY53" fmla="*/ 1246187 h 2259012"/>
              <a:gd name="connsiteX54" fmla="*/ 2224087 w 2316162"/>
              <a:gd name="connsiteY54" fmla="*/ 1265237 h 2259012"/>
              <a:gd name="connsiteX55" fmla="*/ 2190750 w 2316162"/>
              <a:gd name="connsiteY55" fmla="*/ 1276350 h 2259012"/>
              <a:gd name="connsiteX56" fmla="*/ 2151062 w 2316162"/>
              <a:gd name="connsiteY56" fmla="*/ 1281112 h 2259012"/>
              <a:gd name="connsiteX57" fmla="*/ 2132012 w 2316162"/>
              <a:gd name="connsiteY57" fmla="*/ 1279525 h 2259012"/>
              <a:gd name="connsiteX58" fmla="*/ 2109787 w 2316162"/>
              <a:gd name="connsiteY58" fmla="*/ 1274762 h 2259012"/>
              <a:gd name="connsiteX59" fmla="*/ 2087562 w 2316162"/>
              <a:gd name="connsiteY59" fmla="*/ 1268412 h 2259012"/>
              <a:gd name="connsiteX60" fmla="*/ 2063750 w 2316162"/>
              <a:gd name="connsiteY60" fmla="*/ 1260475 h 2259012"/>
              <a:gd name="connsiteX61" fmla="*/ 2043112 w 2316162"/>
              <a:gd name="connsiteY61" fmla="*/ 1254125 h 2259012"/>
              <a:gd name="connsiteX62" fmla="*/ 2027237 w 2316162"/>
              <a:gd name="connsiteY62" fmla="*/ 1247775 h 2259012"/>
              <a:gd name="connsiteX63" fmla="*/ 2016125 w 2316162"/>
              <a:gd name="connsiteY63" fmla="*/ 1243012 h 2259012"/>
              <a:gd name="connsiteX64" fmla="*/ 2011362 w 2316162"/>
              <a:gd name="connsiteY64" fmla="*/ 1241425 h 2259012"/>
              <a:gd name="connsiteX65" fmla="*/ 1985962 w 2316162"/>
              <a:gd name="connsiteY65" fmla="*/ 1235075 h 2259012"/>
              <a:gd name="connsiteX66" fmla="*/ 1965325 w 2316162"/>
              <a:gd name="connsiteY66" fmla="*/ 1233487 h 2259012"/>
              <a:gd name="connsiteX67" fmla="*/ 1946275 w 2316162"/>
              <a:gd name="connsiteY67" fmla="*/ 1238250 h 2259012"/>
              <a:gd name="connsiteX68" fmla="*/ 1930400 w 2316162"/>
              <a:gd name="connsiteY68" fmla="*/ 1247775 h 2259012"/>
              <a:gd name="connsiteX69" fmla="*/ 1917700 w 2316162"/>
              <a:gd name="connsiteY69" fmla="*/ 1263650 h 2259012"/>
              <a:gd name="connsiteX70" fmla="*/ 1909762 w 2316162"/>
              <a:gd name="connsiteY70" fmla="*/ 1282700 h 2259012"/>
              <a:gd name="connsiteX71" fmla="*/ 1908175 w 2316162"/>
              <a:gd name="connsiteY71" fmla="*/ 1306512 h 2259012"/>
              <a:gd name="connsiteX72" fmla="*/ 1909203 w 2316162"/>
              <a:gd name="connsiteY72" fmla="*/ 1861565 h 2259012"/>
              <a:gd name="connsiteX73" fmla="*/ 1358900 w 2316162"/>
              <a:gd name="connsiteY73" fmla="*/ 1862137 h 2259012"/>
              <a:gd name="connsiteX74" fmla="*/ 1331912 w 2316162"/>
              <a:gd name="connsiteY74" fmla="*/ 1866900 h 2259012"/>
              <a:gd name="connsiteX75" fmla="*/ 1309687 w 2316162"/>
              <a:gd name="connsiteY75" fmla="*/ 1878012 h 2259012"/>
              <a:gd name="connsiteX76" fmla="*/ 1293812 w 2316162"/>
              <a:gd name="connsiteY76" fmla="*/ 1892300 h 2259012"/>
              <a:gd name="connsiteX77" fmla="*/ 1285875 w 2316162"/>
              <a:gd name="connsiteY77" fmla="*/ 1912937 h 2259012"/>
              <a:gd name="connsiteX78" fmla="*/ 1282700 w 2316162"/>
              <a:gd name="connsiteY78" fmla="*/ 1936750 h 2259012"/>
              <a:gd name="connsiteX79" fmla="*/ 1292225 w 2316162"/>
              <a:gd name="connsiteY79" fmla="*/ 1963737 h 2259012"/>
              <a:gd name="connsiteX80" fmla="*/ 1293812 w 2316162"/>
              <a:gd name="connsiteY80" fmla="*/ 1968500 h 2259012"/>
              <a:gd name="connsiteX81" fmla="*/ 1298575 w 2316162"/>
              <a:gd name="connsiteY81" fmla="*/ 1978025 h 2259012"/>
              <a:gd name="connsiteX82" fmla="*/ 1304925 w 2316162"/>
              <a:gd name="connsiteY82" fmla="*/ 1993900 h 2259012"/>
              <a:gd name="connsiteX83" fmla="*/ 1312862 w 2316162"/>
              <a:gd name="connsiteY83" fmla="*/ 2014537 h 2259012"/>
              <a:gd name="connsiteX84" fmla="*/ 1320800 w 2316162"/>
              <a:gd name="connsiteY84" fmla="*/ 2035175 h 2259012"/>
              <a:gd name="connsiteX85" fmla="*/ 1327150 w 2316162"/>
              <a:gd name="connsiteY85" fmla="*/ 2058987 h 2259012"/>
              <a:gd name="connsiteX86" fmla="*/ 1331912 w 2316162"/>
              <a:gd name="connsiteY86" fmla="*/ 2081212 h 2259012"/>
              <a:gd name="connsiteX87" fmla="*/ 1333500 w 2316162"/>
              <a:gd name="connsiteY87" fmla="*/ 2098675 h 2259012"/>
              <a:gd name="connsiteX88" fmla="*/ 1328737 w 2316162"/>
              <a:gd name="connsiteY88" fmla="*/ 2136775 h 2259012"/>
              <a:gd name="connsiteX89" fmla="*/ 1316037 w 2316162"/>
              <a:gd name="connsiteY89" fmla="*/ 2170112 h 2259012"/>
              <a:gd name="connsiteX90" fmla="*/ 1298575 w 2316162"/>
              <a:gd name="connsiteY90" fmla="*/ 2198687 h 2259012"/>
              <a:gd name="connsiteX91" fmla="*/ 1271587 w 2316162"/>
              <a:gd name="connsiteY91" fmla="*/ 2222500 h 2259012"/>
              <a:gd name="connsiteX92" fmla="*/ 1241425 w 2316162"/>
              <a:gd name="connsiteY92" fmla="*/ 2243137 h 2259012"/>
              <a:gd name="connsiteX93" fmla="*/ 1208087 w 2316162"/>
              <a:gd name="connsiteY93" fmla="*/ 2254250 h 2259012"/>
              <a:gd name="connsiteX94" fmla="*/ 1168400 w 2316162"/>
              <a:gd name="connsiteY94" fmla="*/ 2259012 h 2259012"/>
              <a:gd name="connsiteX95" fmla="*/ 1131887 w 2316162"/>
              <a:gd name="connsiteY95" fmla="*/ 2254250 h 2259012"/>
              <a:gd name="connsiteX96" fmla="*/ 1096962 w 2316162"/>
              <a:gd name="connsiteY96" fmla="*/ 2243137 h 2259012"/>
              <a:gd name="connsiteX97" fmla="*/ 1066800 w 2316162"/>
              <a:gd name="connsiteY97" fmla="*/ 2222500 h 2259012"/>
              <a:gd name="connsiteX98" fmla="*/ 1041400 w 2316162"/>
              <a:gd name="connsiteY98" fmla="*/ 2198687 h 2259012"/>
              <a:gd name="connsiteX99" fmla="*/ 1022350 w 2316162"/>
              <a:gd name="connsiteY99" fmla="*/ 2170112 h 2259012"/>
              <a:gd name="connsiteX100" fmla="*/ 1009650 w 2316162"/>
              <a:gd name="connsiteY100" fmla="*/ 2136775 h 2259012"/>
              <a:gd name="connsiteX101" fmla="*/ 1004887 w 2316162"/>
              <a:gd name="connsiteY101" fmla="*/ 2098675 h 2259012"/>
              <a:gd name="connsiteX102" fmla="*/ 1006475 w 2316162"/>
              <a:gd name="connsiteY102" fmla="*/ 2081212 h 2259012"/>
              <a:gd name="connsiteX103" fmla="*/ 1011237 w 2316162"/>
              <a:gd name="connsiteY103" fmla="*/ 2058987 h 2259012"/>
              <a:gd name="connsiteX104" fmla="*/ 1019175 w 2316162"/>
              <a:gd name="connsiteY104" fmla="*/ 2035175 h 2259012"/>
              <a:gd name="connsiteX105" fmla="*/ 1027112 w 2316162"/>
              <a:gd name="connsiteY105" fmla="*/ 2014537 h 2259012"/>
              <a:gd name="connsiteX106" fmla="*/ 1033462 w 2316162"/>
              <a:gd name="connsiteY106" fmla="*/ 1993900 h 2259012"/>
              <a:gd name="connsiteX107" fmla="*/ 1039812 w 2316162"/>
              <a:gd name="connsiteY107" fmla="*/ 1978025 h 2259012"/>
              <a:gd name="connsiteX108" fmla="*/ 1044575 w 2316162"/>
              <a:gd name="connsiteY108" fmla="*/ 1968500 h 2259012"/>
              <a:gd name="connsiteX109" fmla="*/ 1046162 w 2316162"/>
              <a:gd name="connsiteY109" fmla="*/ 1963737 h 2259012"/>
              <a:gd name="connsiteX110" fmla="*/ 1054100 w 2316162"/>
              <a:gd name="connsiteY110" fmla="*/ 1936750 h 2259012"/>
              <a:gd name="connsiteX111" fmla="*/ 1054100 w 2316162"/>
              <a:gd name="connsiteY111" fmla="*/ 1912937 h 2259012"/>
              <a:gd name="connsiteX112" fmla="*/ 1046162 w 2316162"/>
              <a:gd name="connsiteY112" fmla="*/ 1892300 h 2259012"/>
              <a:gd name="connsiteX113" fmla="*/ 1030287 w 2316162"/>
              <a:gd name="connsiteY113" fmla="*/ 1878012 h 2259012"/>
              <a:gd name="connsiteX114" fmla="*/ 1006475 w 2316162"/>
              <a:gd name="connsiteY114" fmla="*/ 1866900 h 2259012"/>
              <a:gd name="connsiteX115" fmla="*/ 979487 w 2316162"/>
              <a:gd name="connsiteY115" fmla="*/ 1862137 h 2259012"/>
              <a:gd name="connsiteX116" fmla="*/ 420687 w 2316162"/>
              <a:gd name="connsiteY116" fmla="*/ 1862137 h 2259012"/>
              <a:gd name="connsiteX117" fmla="*/ 411984 w 2316162"/>
              <a:gd name="connsiteY117" fmla="*/ 1368423 h 2259012"/>
              <a:gd name="connsiteX118" fmla="*/ 409575 w 2316162"/>
              <a:gd name="connsiteY118" fmla="*/ 1368423 h 2259012"/>
              <a:gd name="connsiteX119" fmla="*/ 409575 w 2316162"/>
              <a:gd name="connsiteY119" fmla="*/ 1306513 h 2259012"/>
              <a:gd name="connsiteX120" fmla="*/ 406400 w 2316162"/>
              <a:gd name="connsiteY120" fmla="*/ 1284288 h 2259012"/>
              <a:gd name="connsiteX121" fmla="*/ 398463 w 2316162"/>
              <a:gd name="connsiteY121" fmla="*/ 1266825 h 2259012"/>
              <a:gd name="connsiteX122" fmla="*/ 382588 w 2316162"/>
              <a:gd name="connsiteY122" fmla="*/ 1254125 h 2259012"/>
              <a:gd name="connsiteX123" fmla="*/ 365125 w 2316162"/>
              <a:gd name="connsiteY123" fmla="*/ 1247775 h 2259012"/>
              <a:gd name="connsiteX124" fmla="*/ 344488 w 2316162"/>
              <a:gd name="connsiteY124" fmla="*/ 1246188 h 2259012"/>
              <a:gd name="connsiteX125" fmla="*/ 320675 w 2316162"/>
              <a:gd name="connsiteY125" fmla="*/ 1249363 h 2259012"/>
              <a:gd name="connsiteX126" fmla="*/ 295275 w 2316162"/>
              <a:gd name="connsiteY126" fmla="*/ 1257300 h 2259012"/>
              <a:gd name="connsiteX127" fmla="*/ 292100 w 2316162"/>
              <a:gd name="connsiteY127" fmla="*/ 1258888 h 2259012"/>
              <a:gd name="connsiteX128" fmla="*/ 282575 w 2316162"/>
              <a:gd name="connsiteY128" fmla="*/ 1262063 h 2259012"/>
              <a:gd name="connsiteX129" fmla="*/ 266700 w 2316162"/>
              <a:gd name="connsiteY129" fmla="*/ 1265238 h 2259012"/>
              <a:gd name="connsiteX130" fmla="*/ 249238 w 2316162"/>
              <a:gd name="connsiteY130" fmla="*/ 1270000 h 2259012"/>
              <a:gd name="connsiteX131" fmla="*/ 227013 w 2316162"/>
              <a:gd name="connsiteY131" fmla="*/ 1273175 h 2259012"/>
              <a:gd name="connsiteX132" fmla="*/ 204788 w 2316162"/>
              <a:gd name="connsiteY132" fmla="*/ 1277938 h 2259012"/>
              <a:gd name="connsiteX133" fmla="*/ 184150 w 2316162"/>
              <a:gd name="connsiteY133" fmla="*/ 1279525 h 2259012"/>
              <a:gd name="connsiteX134" fmla="*/ 165100 w 2316162"/>
              <a:gd name="connsiteY134" fmla="*/ 1281113 h 2259012"/>
              <a:gd name="connsiteX135" fmla="*/ 127000 w 2316162"/>
              <a:gd name="connsiteY135" fmla="*/ 1276350 h 2259012"/>
              <a:gd name="connsiteX136" fmla="*/ 92075 w 2316162"/>
              <a:gd name="connsiteY136" fmla="*/ 1265238 h 2259012"/>
              <a:gd name="connsiteX137" fmla="*/ 61913 w 2316162"/>
              <a:gd name="connsiteY137" fmla="*/ 1246188 h 2259012"/>
              <a:gd name="connsiteX138" fmla="*/ 36513 w 2316162"/>
              <a:gd name="connsiteY138" fmla="*/ 1220788 h 2259012"/>
              <a:gd name="connsiteX139" fmla="*/ 17463 w 2316162"/>
              <a:gd name="connsiteY139" fmla="*/ 1192213 h 2259012"/>
              <a:gd name="connsiteX140" fmla="*/ 4763 w 2316162"/>
              <a:gd name="connsiteY140" fmla="*/ 1158875 h 2259012"/>
              <a:gd name="connsiteX141" fmla="*/ 0 w 2316162"/>
              <a:gd name="connsiteY141" fmla="*/ 1122362 h 2259012"/>
              <a:gd name="connsiteX142" fmla="*/ 4763 w 2316162"/>
              <a:gd name="connsiteY142" fmla="*/ 1085850 h 2259012"/>
              <a:gd name="connsiteX143" fmla="*/ 17463 w 2316162"/>
              <a:gd name="connsiteY143" fmla="*/ 1052512 h 2259012"/>
              <a:gd name="connsiteX144" fmla="*/ 36513 w 2316162"/>
              <a:gd name="connsiteY144" fmla="*/ 1022350 h 2259012"/>
              <a:gd name="connsiteX145" fmla="*/ 61913 w 2316162"/>
              <a:gd name="connsiteY145" fmla="*/ 998537 h 2259012"/>
              <a:gd name="connsiteX146" fmla="*/ 92075 w 2316162"/>
              <a:gd name="connsiteY146" fmla="*/ 979487 h 2259012"/>
              <a:gd name="connsiteX147" fmla="*/ 127000 w 2316162"/>
              <a:gd name="connsiteY147" fmla="*/ 968375 h 2259012"/>
              <a:gd name="connsiteX148" fmla="*/ 165100 w 2316162"/>
              <a:gd name="connsiteY148" fmla="*/ 963612 h 2259012"/>
              <a:gd name="connsiteX149" fmla="*/ 184150 w 2316162"/>
              <a:gd name="connsiteY149" fmla="*/ 965200 h 2259012"/>
              <a:gd name="connsiteX150" fmla="*/ 206375 w 2316162"/>
              <a:gd name="connsiteY150" fmla="*/ 969962 h 2259012"/>
              <a:gd name="connsiteX151" fmla="*/ 230188 w 2316162"/>
              <a:gd name="connsiteY151" fmla="*/ 976312 h 2259012"/>
              <a:gd name="connsiteX152" fmla="*/ 252413 w 2316162"/>
              <a:gd name="connsiteY152" fmla="*/ 984250 h 2259012"/>
              <a:gd name="connsiteX153" fmla="*/ 273050 w 2316162"/>
              <a:gd name="connsiteY153" fmla="*/ 990600 h 2259012"/>
              <a:gd name="connsiteX154" fmla="*/ 290513 w 2316162"/>
              <a:gd name="connsiteY154" fmla="*/ 996950 h 2259012"/>
              <a:gd name="connsiteX155" fmla="*/ 301625 w 2316162"/>
              <a:gd name="connsiteY155" fmla="*/ 1001712 h 2259012"/>
              <a:gd name="connsiteX156" fmla="*/ 304800 w 2316162"/>
              <a:gd name="connsiteY156" fmla="*/ 1003300 h 2259012"/>
              <a:gd name="connsiteX157" fmla="*/ 333375 w 2316162"/>
              <a:gd name="connsiteY157" fmla="*/ 1011237 h 2259012"/>
              <a:gd name="connsiteX158" fmla="*/ 358775 w 2316162"/>
              <a:gd name="connsiteY158" fmla="*/ 1009650 h 2259012"/>
              <a:gd name="connsiteX159" fmla="*/ 379413 w 2316162"/>
              <a:gd name="connsiteY159" fmla="*/ 1001712 h 2259012"/>
              <a:gd name="connsiteX160" fmla="*/ 396875 w 2316162"/>
              <a:gd name="connsiteY160" fmla="*/ 987425 h 2259012"/>
              <a:gd name="connsiteX161" fmla="*/ 406400 w 2316162"/>
              <a:gd name="connsiteY161" fmla="*/ 965200 h 2259012"/>
              <a:gd name="connsiteX162" fmla="*/ 409575 w 2316162"/>
              <a:gd name="connsiteY162" fmla="*/ 936625 h 2259012"/>
              <a:gd name="connsiteX163" fmla="*/ 409575 w 2316162"/>
              <a:gd name="connsiteY163" fmla="*/ 402374 h 2259012"/>
              <a:gd name="connsiteX164" fmla="*/ 412616 w 2316162"/>
              <a:gd name="connsiteY164" fmla="*/ 402374 h 2259012"/>
              <a:gd name="connsiteX165" fmla="*/ 412616 w 2316162"/>
              <a:gd name="connsiteY165" fmla="*/ 395287 h 2259012"/>
              <a:gd name="connsiteX166" fmla="*/ 969962 w 2316162"/>
              <a:gd name="connsiteY166" fmla="*/ 395287 h 2259012"/>
              <a:gd name="connsiteX167" fmla="*/ 996950 w 2316162"/>
              <a:gd name="connsiteY167" fmla="*/ 392112 h 2259012"/>
              <a:gd name="connsiteX168" fmla="*/ 1020762 w 2316162"/>
              <a:gd name="connsiteY168" fmla="*/ 382587 h 2259012"/>
              <a:gd name="connsiteX169" fmla="*/ 1036637 w 2316162"/>
              <a:gd name="connsiteY169" fmla="*/ 366712 h 2259012"/>
              <a:gd name="connsiteX170" fmla="*/ 1044575 w 2316162"/>
              <a:gd name="connsiteY170" fmla="*/ 346075 h 2259012"/>
              <a:gd name="connsiteX171" fmla="*/ 1046162 w 2316162"/>
              <a:gd name="connsiteY171" fmla="*/ 322262 h 2259012"/>
              <a:gd name="connsiteX172" fmla="*/ 1038225 w 2316162"/>
              <a:gd name="connsiteY172" fmla="*/ 295275 h 2259012"/>
              <a:gd name="connsiteX173" fmla="*/ 1036637 w 2316162"/>
              <a:gd name="connsiteY173" fmla="*/ 290512 h 2259012"/>
              <a:gd name="connsiteX174" fmla="*/ 1031875 w 2316162"/>
              <a:gd name="connsiteY174" fmla="*/ 280987 h 2259012"/>
              <a:gd name="connsiteX175" fmla="*/ 1025525 w 2316162"/>
              <a:gd name="connsiteY175" fmla="*/ 265112 h 2259012"/>
              <a:gd name="connsiteX176" fmla="*/ 1016000 w 2316162"/>
              <a:gd name="connsiteY176" fmla="*/ 244475 h 2259012"/>
              <a:gd name="connsiteX177" fmla="*/ 1008062 w 2316162"/>
              <a:gd name="connsiteY177" fmla="*/ 222250 h 2259012"/>
              <a:gd name="connsiteX178" fmla="*/ 1001712 w 2316162"/>
              <a:gd name="connsiteY178" fmla="*/ 200025 h 2259012"/>
              <a:gd name="connsiteX179" fmla="*/ 996950 w 2316162"/>
              <a:gd name="connsiteY179" fmla="*/ 177800 h 2259012"/>
              <a:gd name="connsiteX180" fmla="*/ 995362 w 2316162"/>
              <a:gd name="connsiteY180" fmla="*/ 158750 h 2259012"/>
              <a:gd name="connsiteX181" fmla="*/ 1000125 w 2316162"/>
              <a:gd name="connsiteY181" fmla="*/ 122237 h 2259012"/>
              <a:gd name="connsiteX182" fmla="*/ 1011237 w 2316162"/>
              <a:gd name="connsiteY182" fmla="*/ 88900 h 2259012"/>
              <a:gd name="connsiteX183" fmla="*/ 1031875 w 2316162"/>
              <a:gd name="connsiteY183" fmla="*/ 60325 h 2259012"/>
              <a:gd name="connsiteX184" fmla="*/ 1057275 w 2316162"/>
              <a:gd name="connsiteY184" fmla="*/ 34925 h 2259012"/>
              <a:gd name="connsiteX185" fmla="*/ 1087437 w 2316162"/>
              <a:gd name="connsiteY185" fmla="*/ 15875 h 2259012"/>
              <a:gd name="connsiteX186" fmla="*/ 1122362 w 2316162"/>
              <a:gd name="connsiteY186" fmla="*/ 4762 h 2259012"/>
              <a:gd name="connsiteX187" fmla="*/ 1160462 w 2316162"/>
              <a:gd name="connsiteY187" fmla="*/ 0 h 2259012"/>
              <a:gd name="connsiteX0" fmla="*/ 1160462 w 2316162"/>
              <a:gd name="connsiteY0" fmla="*/ 0 h 2259012"/>
              <a:gd name="connsiteX1" fmla="*/ 1198562 w 2316162"/>
              <a:gd name="connsiteY1" fmla="*/ 4762 h 2259012"/>
              <a:gd name="connsiteX2" fmla="*/ 1231900 w 2316162"/>
              <a:gd name="connsiteY2" fmla="*/ 15875 h 2259012"/>
              <a:gd name="connsiteX3" fmla="*/ 1262062 w 2316162"/>
              <a:gd name="connsiteY3" fmla="*/ 34925 h 2259012"/>
              <a:gd name="connsiteX4" fmla="*/ 1289050 w 2316162"/>
              <a:gd name="connsiteY4" fmla="*/ 60325 h 2259012"/>
              <a:gd name="connsiteX5" fmla="*/ 1308100 w 2316162"/>
              <a:gd name="connsiteY5" fmla="*/ 88900 h 2259012"/>
              <a:gd name="connsiteX6" fmla="*/ 1320800 w 2316162"/>
              <a:gd name="connsiteY6" fmla="*/ 122237 h 2259012"/>
              <a:gd name="connsiteX7" fmla="*/ 1323975 w 2316162"/>
              <a:gd name="connsiteY7" fmla="*/ 158750 h 2259012"/>
              <a:gd name="connsiteX8" fmla="*/ 1322387 w 2316162"/>
              <a:gd name="connsiteY8" fmla="*/ 177800 h 2259012"/>
              <a:gd name="connsiteX9" fmla="*/ 1317625 w 2316162"/>
              <a:gd name="connsiteY9" fmla="*/ 200025 h 2259012"/>
              <a:gd name="connsiteX10" fmla="*/ 1311275 w 2316162"/>
              <a:gd name="connsiteY10" fmla="*/ 222250 h 2259012"/>
              <a:gd name="connsiteX11" fmla="*/ 1304925 w 2316162"/>
              <a:gd name="connsiteY11" fmla="*/ 244475 h 2259012"/>
              <a:gd name="connsiteX12" fmla="*/ 1296987 w 2316162"/>
              <a:gd name="connsiteY12" fmla="*/ 265112 h 2259012"/>
              <a:gd name="connsiteX13" fmla="*/ 1290637 w 2316162"/>
              <a:gd name="connsiteY13" fmla="*/ 280987 h 2259012"/>
              <a:gd name="connsiteX14" fmla="*/ 1285875 w 2316162"/>
              <a:gd name="connsiteY14" fmla="*/ 290512 h 2259012"/>
              <a:gd name="connsiteX15" fmla="*/ 1282700 w 2316162"/>
              <a:gd name="connsiteY15" fmla="*/ 295275 h 2259012"/>
              <a:gd name="connsiteX16" fmla="*/ 1274762 w 2316162"/>
              <a:gd name="connsiteY16" fmla="*/ 322262 h 2259012"/>
              <a:gd name="connsiteX17" fmla="*/ 1274762 w 2316162"/>
              <a:gd name="connsiteY17" fmla="*/ 346075 h 2259012"/>
              <a:gd name="connsiteX18" fmla="*/ 1285875 w 2316162"/>
              <a:gd name="connsiteY18" fmla="*/ 366712 h 2259012"/>
              <a:gd name="connsiteX19" fmla="*/ 1300162 w 2316162"/>
              <a:gd name="connsiteY19" fmla="*/ 382587 h 2259012"/>
              <a:gd name="connsiteX20" fmla="*/ 1322387 w 2316162"/>
              <a:gd name="connsiteY20" fmla="*/ 392112 h 2259012"/>
              <a:gd name="connsiteX21" fmla="*/ 1350962 w 2316162"/>
              <a:gd name="connsiteY21" fmla="*/ 395287 h 2259012"/>
              <a:gd name="connsiteX22" fmla="*/ 1908175 w 2316162"/>
              <a:gd name="connsiteY22" fmla="*/ 395287 h 2259012"/>
              <a:gd name="connsiteX23" fmla="*/ 1911350 w 2316162"/>
              <a:gd name="connsiteY23" fmla="*/ 477837 h 2259012"/>
              <a:gd name="connsiteX24" fmla="*/ 1911350 w 2316162"/>
              <a:gd name="connsiteY24" fmla="*/ 485775 h 2259012"/>
              <a:gd name="connsiteX25" fmla="*/ 1911350 w 2316162"/>
              <a:gd name="connsiteY25" fmla="*/ 496887 h 2259012"/>
              <a:gd name="connsiteX26" fmla="*/ 1911350 w 2316162"/>
              <a:gd name="connsiteY26" fmla="*/ 506412 h 2259012"/>
              <a:gd name="connsiteX27" fmla="*/ 1908175 w 2316162"/>
              <a:gd name="connsiteY27" fmla="*/ 936625 h 2259012"/>
              <a:gd name="connsiteX28" fmla="*/ 1909762 w 2316162"/>
              <a:gd name="connsiteY28" fmla="*/ 962025 h 2259012"/>
              <a:gd name="connsiteX29" fmla="*/ 1917700 w 2316162"/>
              <a:gd name="connsiteY29" fmla="*/ 981075 h 2259012"/>
              <a:gd name="connsiteX30" fmla="*/ 1930400 w 2316162"/>
              <a:gd name="connsiteY30" fmla="*/ 995362 h 2259012"/>
              <a:gd name="connsiteX31" fmla="*/ 1946275 w 2316162"/>
              <a:gd name="connsiteY31" fmla="*/ 1006475 h 2259012"/>
              <a:gd name="connsiteX32" fmla="*/ 1965325 w 2316162"/>
              <a:gd name="connsiteY32" fmla="*/ 1011237 h 2259012"/>
              <a:gd name="connsiteX33" fmla="*/ 1985962 w 2316162"/>
              <a:gd name="connsiteY33" fmla="*/ 1009650 h 2259012"/>
              <a:gd name="connsiteX34" fmla="*/ 2011362 w 2316162"/>
              <a:gd name="connsiteY34" fmla="*/ 1003300 h 2259012"/>
              <a:gd name="connsiteX35" fmla="*/ 2016125 w 2316162"/>
              <a:gd name="connsiteY35" fmla="*/ 1001712 h 2259012"/>
              <a:gd name="connsiteX36" fmla="*/ 2027237 w 2316162"/>
              <a:gd name="connsiteY36" fmla="*/ 996950 h 2259012"/>
              <a:gd name="connsiteX37" fmla="*/ 2043112 w 2316162"/>
              <a:gd name="connsiteY37" fmla="*/ 990600 h 2259012"/>
              <a:gd name="connsiteX38" fmla="*/ 2063750 w 2316162"/>
              <a:gd name="connsiteY38" fmla="*/ 982662 h 2259012"/>
              <a:gd name="connsiteX39" fmla="*/ 2087562 w 2316162"/>
              <a:gd name="connsiteY39" fmla="*/ 976312 h 2259012"/>
              <a:gd name="connsiteX40" fmla="*/ 2109787 w 2316162"/>
              <a:gd name="connsiteY40" fmla="*/ 969962 h 2259012"/>
              <a:gd name="connsiteX41" fmla="*/ 2132012 w 2316162"/>
              <a:gd name="connsiteY41" fmla="*/ 965200 h 2259012"/>
              <a:gd name="connsiteX42" fmla="*/ 2151062 w 2316162"/>
              <a:gd name="connsiteY42" fmla="*/ 963612 h 2259012"/>
              <a:gd name="connsiteX43" fmla="*/ 2190750 w 2316162"/>
              <a:gd name="connsiteY43" fmla="*/ 968375 h 2259012"/>
              <a:gd name="connsiteX44" fmla="*/ 2224087 w 2316162"/>
              <a:gd name="connsiteY44" fmla="*/ 979487 h 2259012"/>
              <a:gd name="connsiteX45" fmla="*/ 2254250 w 2316162"/>
              <a:gd name="connsiteY45" fmla="*/ 998537 h 2259012"/>
              <a:gd name="connsiteX46" fmla="*/ 2281237 w 2316162"/>
              <a:gd name="connsiteY46" fmla="*/ 1022350 h 2259012"/>
              <a:gd name="connsiteX47" fmla="*/ 2298700 w 2316162"/>
              <a:gd name="connsiteY47" fmla="*/ 1052512 h 2259012"/>
              <a:gd name="connsiteX48" fmla="*/ 2311400 w 2316162"/>
              <a:gd name="connsiteY48" fmla="*/ 1085850 h 2259012"/>
              <a:gd name="connsiteX49" fmla="*/ 2316162 w 2316162"/>
              <a:gd name="connsiteY49" fmla="*/ 1120775 h 2259012"/>
              <a:gd name="connsiteX50" fmla="*/ 2311400 w 2316162"/>
              <a:gd name="connsiteY50" fmla="*/ 1158875 h 2259012"/>
              <a:gd name="connsiteX51" fmla="*/ 2298700 w 2316162"/>
              <a:gd name="connsiteY51" fmla="*/ 1192212 h 2259012"/>
              <a:gd name="connsiteX52" fmla="*/ 2281237 w 2316162"/>
              <a:gd name="connsiteY52" fmla="*/ 1220787 h 2259012"/>
              <a:gd name="connsiteX53" fmla="*/ 2254250 w 2316162"/>
              <a:gd name="connsiteY53" fmla="*/ 1246187 h 2259012"/>
              <a:gd name="connsiteX54" fmla="*/ 2224087 w 2316162"/>
              <a:gd name="connsiteY54" fmla="*/ 1265237 h 2259012"/>
              <a:gd name="connsiteX55" fmla="*/ 2190750 w 2316162"/>
              <a:gd name="connsiteY55" fmla="*/ 1276350 h 2259012"/>
              <a:gd name="connsiteX56" fmla="*/ 2151062 w 2316162"/>
              <a:gd name="connsiteY56" fmla="*/ 1281112 h 2259012"/>
              <a:gd name="connsiteX57" fmla="*/ 2132012 w 2316162"/>
              <a:gd name="connsiteY57" fmla="*/ 1279525 h 2259012"/>
              <a:gd name="connsiteX58" fmla="*/ 2109787 w 2316162"/>
              <a:gd name="connsiteY58" fmla="*/ 1274762 h 2259012"/>
              <a:gd name="connsiteX59" fmla="*/ 2087562 w 2316162"/>
              <a:gd name="connsiteY59" fmla="*/ 1268412 h 2259012"/>
              <a:gd name="connsiteX60" fmla="*/ 2063750 w 2316162"/>
              <a:gd name="connsiteY60" fmla="*/ 1260475 h 2259012"/>
              <a:gd name="connsiteX61" fmla="*/ 2043112 w 2316162"/>
              <a:gd name="connsiteY61" fmla="*/ 1254125 h 2259012"/>
              <a:gd name="connsiteX62" fmla="*/ 2027237 w 2316162"/>
              <a:gd name="connsiteY62" fmla="*/ 1247775 h 2259012"/>
              <a:gd name="connsiteX63" fmla="*/ 2016125 w 2316162"/>
              <a:gd name="connsiteY63" fmla="*/ 1243012 h 2259012"/>
              <a:gd name="connsiteX64" fmla="*/ 2011362 w 2316162"/>
              <a:gd name="connsiteY64" fmla="*/ 1241425 h 2259012"/>
              <a:gd name="connsiteX65" fmla="*/ 1985962 w 2316162"/>
              <a:gd name="connsiteY65" fmla="*/ 1235075 h 2259012"/>
              <a:gd name="connsiteX66" fmla="*/ 1965325 w 2316162"/>
              <a:gd name="connsiteY66" fmla="*/ 1233487 h 2259012"/>
              <a:gd name="connsiteX67" fmla="*/ 1946275 w 2316162"/>
              <a:gd name="connsiteY67" fmla="*/ 1238250 h 2259012"/>
              <a:gd name="connsiteX68" fmla="*/ 1930400 w 2316162"/>
              <a:gd name="connsiteY68" fmla="*/ 1247775 h 2259012"/>
              <a:gd name="connsiteX69" fmla="*/ 1917700 w 2316162"/>
              <a:gd name="connsiteY69" fmla="*/ 1263650 h 2259012"/>
              <a:gd name="connsiteX70" fmla="*/ 1909762 w 2316162"/>
              <a:gd name="connsiteY70" fmla="*/ 1282700 h 2259012"/>
              <a:gd name="connsiteX71" fmla="*/ 1908175 w 2316162"/>
              <a:gd name="connsiteY71" fmla="*/ 1306512 h 2259012"/>
              <a:gd name="connsiteX72" fmla="*/ 1909203 w 2316162"/>
              <a:gd name="connsiteY72" fmla="*/ 1861565 h 2259012"/>
              <a:gd name="connsiteX73" fmla="*/ 1358900 w 2316162"/>
              <a:gd name="connsiteY73" fmla="*/ 1862137 h 2259012"/>
              <a:gd name="connsiteX74" fmla="*/ 1331912 w 2316162"/>
              <a:gd name="connsiteY74" fmla="*/ 1866900 h 2259012"/>
              <a:gd name="connsiteX75" fmla="*/ 1309687 w 2316162"/>
              <a:gd name="connsiteY75" fmla="*/ 1878012 h 2259012"/>
              <a:gd name="connsiteX76" fmla="*/ 1293812 w 2316162"/>
              <a:gd name="connsiteY76" fmla="*/ 1892300 h 2259012"/>
              <a:gd name="connsiteX77" fmla="*/ 1285875 w 2316162"/>
              <a:gd name="connsiteY77" fmla="*/ 1912937 h 2259012"/>
              <a:gd name="connsiteX78" fmla="*/ 1282700 w 2316162"/>
              <a:gd name="connsiteY78" fmla="*/ 1936750 h 2259012"/>
              <a:gd name="connsiteX79" fmla="*/ 1292225 w 2316162"/>
              <a:gd name="connsiteY79" fmla="*/ 1963737 h 2259012"/>
              <a:gd name="connsiteX80" fmla="*/ 1293812 w 2316162"/>
              <a:gd name="connsiteY80" fmla="*/ 1968500 h 2259012"/>
              <a:gd name="connsiteX81" fmla="*/ 1298575 w 2316162"/>
              <a:gd name="connsiteY81" fmla="*/ 1978025 h 2259012"/>
              <a:gd name="connsiteX82" fmla="*/ 1304925 w 2316162"/>
              <a:gd name="connsiteY82" fmla="*/ 1993900 h 2259012"/>
              <a:gd name="connsiteX83" fmla="*/ 1312862 w 2316162"/>
              <a:gd name="connsiteY83" fmla="*/ 2014537 h 2259012"/>
              <a:gd name="connsiteX84" fmla="*/ 1320800 w 2316162"/>
              <a:gd name="connsiteY84" fmla="*/ 2035175 h 2259012"/>
              <a:gd name="connsiteX85" fmla="*/ 1327150 w 2316162"/>
              <a:gd name="connsiteY85" fmla="*/ 2058987 h 2259012"/>
              <a:gd name="connsiteX86" fmla="*/ 1331912 w 2316162"/>
              <a:gd name="connsiteY86" fmla="*/ 2081212 h 2259012"/>
              <a:gd name="connsiteX87" fmla="*/ 1333500 w 2316162"/>
              <a:gd name="connsiteY87" fmla="*/ 2098675 h 2259012"/>
              <a:gd name="connsiteX88" fmla="*/ 1328737 w 2316162"/>
              <a:gd name="connsiteY88" fmla="*/ 2136775 h 2259012"/>
              <a:gd name="connsiteX89" fmla="*/ 1316037 w 2316162"/>
              <a:gd name="connsiteY89" fmla="*/ 2170112 h 2259012"/>
              <a:gd name="connsiteX90" fmla="*/ 1298575 w 2316162"/>
              <a:gd name="connsiteY90" fmla="*/ 2198687 h 2259012"/>
              <a:gd name="connsiteX91" fmla="*/ 1271587 w 2316162"/>
              <a:gd name="connsiteY91" fmla="*/ 2222500 h 2259012"/>
              <a:gd name="connsiteX92" fmla="*/ 1241425 w 2316162"/>
              <a:gd name="connsiteY92" fmla="*/ 2243137 h 2259012"/>
              <a:gd name="connsiteX93" fmla="*/ 1208087 w 2316162"/>
              <a:gd name="connsiteY93" fmla="*/ 2254250 h 2259012"/>
              <a:gd name="connsiteX94" fmla="*/ 1168400 w 2316162"/>
              <a:gd name="connsiteY94" fmla="*/ 2259012 h 2259012"/>
              <a:gd name="connsiteX95" fmla="*/ 1131887 w 2316162"/>
              <a:gd name="connsiteY95" fmla="*/ 2254250 h 2259012"/>
              <a:gd name="connsiteX96" fmla="*/ 1096962 w 2316162"/>
              <a:gd name="connsiteY96" fmla="*/ 2243137 h 2259012"/>
              <a:gd name="connsiteX97" fmla="*/ 1066800 w 2316162"/>
              <a:gd name="connsiteY97" fmla="*/ 2222500 h 2259012"/>
              <a:gd name="connsiteX98" fmla="*/ 1041400 w 2316162"/>
              <a:gd name="connsiteY98" fmla="*/ 2198687 h 2259012"/>
              <a:gd name="connsiteX99" fmla="*/ 1022350 w 2316162"/>
              <a:gd name="connsiteY99" fmla="*/ 2170112 h 2259012"/>
              <a:gd name="connsiteX100" fmla="*/ 1009650 w 2316162"/>
              <a:gd name="connsiteY100" fmla="*/ 2136775 h 2259012"/>
              <a:gd name="connsiteX101" fmla="*/ 1004887 w 2316162"/>
              <a:gd name="connsiteY101" fmla="*/ 2098675 h 2259012"/>
              <a:gd name="connsiteX102" fmla="*/ 1006475 w 2316162"/>
              <a:gd name="connsiteY102" fmla="*/ 2081212 h 2259012"/>
              <a:gd name="connsiteX103" fmla="*/ 1011237 w 2316162"/>
              <a:gd name="connsiteY103" fmla="*/ 2058987 h 2259012"/>
              <a:gd name="connsiteX104" fmla="*/ 1019175 w 2316162"/>
              <a:gd name="connsiteY104" fmla="*/ 2035175 h 2259012"/>
              <a:gd name="connsiteX105" fmla="*/ 1027112 w 2316162"/>
              <a:gd name="connsiteY105" fmla="*/ 2014537 h 2259012"/>
              <a:gd name="connsiteX106" fmla="*/ 1033462 w 2316162"/>
              <a:gd name="connsiteY106" fmla="*/ 1993900 h 2259012"/>
              <a:gd name="connsiteX107" fmla="*/ 1039812 w 2316162"/>
              <a:gd name="connsiteY107" fmla="*/ 1978025 h 2259012"/>
              <a:gd name="connsiteX108" fmla="*/ 1044575 w 2316162"/>
              <a:gd name="connsiteY108" fmla="*/ 1968500 h 2259012"/>
              <a:gd name="connsiteX109" fmla="*/ 1046162 w 2316162"/>
              <a:gd name="connsiteY109" fmla="*/ 1963737 h 2259012"/>
              <a:gd name="connsiteX110" fmla="*/ 1054100 w 2316162"/>
              <a:gd name="connsiteY110" fmla="*/ 1936750 h 2259012"/>
              <a:gd name="connsiteX111" fmla="*/ 1054100 w 2316162"/>
              <a:gd name="connsiteY111" fmla="*/ 1912937 h 2259012"/>
              <a:gd name="connsiteX112" fmla="*/ 1046162 w 2316162"/>
              <a:gd name="connsiteY112" fmla="*/ 1892300 h 2259012"/>
              <a:gd name="connsiteX113" fmla="*/ 1030287 w 2316162"/>
              <a:gd name="connsiteY113" fmla="*/ 1878012 h 2259012"/>
              <a:gd name="connsiteX114" fmla="*/ 1006475 w 2316162"/>
              <a:gd name="connsiteY114" fmla="*/ 1866900 h 2259012"/>
              <a:gd name="connsiteX115" fmla="*/ 979487 w 2316162"/>
              <a:gd name="connsiteY115" fmla="*/ 1862137 h 2259012"/>
              <a:gd name="connsiteX116" fmla="*/ 409209 w 2316162"/>
              <a:gd name="connsiteY116" fmla="*/ 1862137 h 2259012"/>
              <a:gd name="connsiteX117" fmla="*/ 411984 w 2316162"/>
              <a:gd name="connsiteY117" fmla="*/ 1368423 h 2259012"/>
              <a:gd name="connsiteX118" fmla="*/ 409575 w 2316162"/>
              <a:gd name="connsiteY118" fmla="*/ 1368423 h 2259012"/>
              <a:gd name="connsiteX119" fmla="*/ 409575 w 2316162"/>
              <a:gd name="connsiteY119" fmla="*/ 1306513 h 2259012"/>
              <a:gd name="connsiteX120" fmla="*/ 406400 w 2316162"/>
              <a:gd name="connsiteY120" fmla="*/ 1284288 h 2259012"/>
              <a:gd name="connsiteX121" fmla="*/ 398463 w 2316162"/>
              <a:gd name="connsiteY121" fmla="*/ 1266825 h 2259012"/>
              <a:gd name="connsiteX122" fmla="*/ 382588 w 2316162"/>
              <a:gd name="connsiteY122" fmla="*/ 1254125 h 2259012"/>
              <a:gd name="connsiteX123" fmla="*/ 365125 w 2316162"/>
              <a:gd name="connsiteY123" fmla="*/ 1247775 h 2259012"/>
              <a:gd name="connsiteX124" fmla="*/ 344488 w 2316162"/>
              <a:gd name="connsiteY124" fmla="*/ 1246188 h 2259012"/>
              <a:gd name="connsiteX125" fmla="*/ 320675 w 2316162"/>
              <a:gd name="connsiteY125" fmla="*/ 1249363 h 2259012"/>
              <a:gd name="connsiteX126" fmla="*/ 295275 w 2316162"/>
              <a:gd name="connsiteY126" fmla="*/ 1257300 h 2259012"/>
              <a:gd name="connsiteX127" fmla="*/ 292100 w 2316162"/>
              <a:gd name="connsiteY127" fmla="*/ 1258888 h 2259012"/>
              <a:gd name="connsiteX128" fmla="*/ 282575 w 2316162"/>
              <a:gd name="connsiteY128" fmla="*/ 1262063 h 2259012"/>
              <a:gd name="connsiteX129" fmla="*/ 266700 w 2316162"/>
              <a:gd name="connsiteY129" fmla="*/ 1265238 h 2259012"/>
              <a:gd name="connsiteX130" fmla="*/ 249238 w 2316162"/>
              <a:gd name="connsiteY130" fmla="*/ 1270000 h 2259012"/>
              <a:gd name="connsiteX131" fmla="*/ 227013 w 2316162"/>
              <a:gd name="connsiteY131" fmla="*/ 1273175 h 2259012"/>
              <a:gd name="connsiteX132" fmla="*/ 204788 w 2316162"/>
              <a:gd name="connsiteY132" fmla="*/ 1277938 h 2259012"/>
              <a:gd name="connsiteX133" fmla="*/ 184150 w 2316162"/>
              <a:gd name="connsiteY133" fmla="*/ 1279525 h 2259012"/>
              <a:gd name="connsiteX134" fmla="*/ 165100 w 2316162"/>
              <a:gd name="connsiteY134" fmla="*/ 1281113 h 2259012"/>
              <a:gd name="connsiteX135" fmla="*/ 127000 w 2316162"/>
              <a:gd name="connsiteY135" fmla="*/ 1276350 h 2259012"/>
              <a:gd name="connsiteX136" fmla="*/ 92075 w 2316162"/>
              <a:gd name="connsiteY136" fmla="*/ 1265238 h 2259012"/>
              <a:gd name="connsiteX137" fmla="*/ 61913 w 2316162"/>
              <a:gd name="connsiteY137" fmla="*/ 1246188 h 2259012"/>
              <a:gd name="connsiteX138" fmla="*/ 36513 w 2316162"/>
              <a:gd name="connsiteY138" fmla="*/ 1220788 h 2259012"/>
              <a:gd name="connsiteX139" fmla="*/ 17463 w 2316162"/>
              <a:gd name="connsiteY139" fmla="*/ 1192213 h 2259012"/>
              <a:gd name="connsiteX140" fmla="*/ 4763 w 2316162"/>
              <a:gd name="connsiteY140" fmla="*/ 1158875 h 2259012"/>
              <a:gd name="connsiteX141" fmla="*/ 0 w 2316162"/>
              <a:gd name="connsiteY141" fmla="*/ 1122362 h 2259012"/>
              <a:gd name="connsiteX142" fmla="*/ 4763 w 2316162"/>
              <a:gd name="connsiteY142" fmla="*/ 1085850 h 2259012"/>
              <a:gd name="connsiteX143" fmla="*/ 17463 w 2316162"/>
              <a:gd name="connsiteY143" fmla="*/ 1052512 h 2259012"/>
              <a:gd name="connsiteX144" fmla="*/ 36513 w 2316162"/>
              <a:gd name="connsiteY144" fmla="*/ 1022350 h 2259012"/>
              <a:gd name="connsiteX145" fmla="*/ 61913 w 2316162"/>
              <a:gd name="connsiteY145" fmla="*/ 998537 h 2259012"/>
              <a:gd name="connsiteX146" fmla="*/ 92075 w 2316162"/>
              <a:gd name="connsiteY146" fmla="*/ 979487 h 2259012"/>
              <a:gd name="connsiteX147" fmla="*/ 127000 w 2316162"/>
              <a:gd name="connsiteY147" fmla="*/ 968375 h 2259012"/>
              <a:gd name="connsiteX148" fmla="*/ 165100 w 2316162"/>
              <a:gd name="connsiteY148" fmla="*/ 963612 h 2259012"/>
              <a:gd name="connsiteX149" fmla="*/ 184150 w 2316162"/>
              <a:gd name="connsiteY149" fmla="*/ 965200 h 2259012"/>
              <a:gd name="connsiteX150" fmla="*/ 206375 w 2316162"/>
              <a:gd name="connsiteY150" fmla="*/ 969962 h 2259012"/>
              <a:gd name="connsiteX151" fmla="*/ 230188 w 2316162"/>
              <a:gd name="connsiteY151" fmla="*/ 976312 h 2259012"/>
              <a:gd name="connsiteX152" fmla="*/ 252413 w 2316162"/>
              <a:gd name="connsiteY152" fmla="*/ 984250 h 2259012"/>
              <a:gd name="connsiteX153" fmla="*/ 273050 w 2316162"/>
              <a:gd name="connsiteY153" fmla="*/ 990600 h 2259012"/>
              <a:gd name="connsiteX154" fmla="*/ 290513 w 2316162"/>
              <a:gd name="connsiteY154" fmla="*/ 996950 h 2259012"/>
              <a:gd name="connsiteX155" fmla="*/ 301625 w 2316162"/>
              <a:gd name="connsiteY155" fmla="*/ 1001712 h 2259012"/>
              <a:gd name="connsiteX156" fmla="*/ 304800 w 2316162"/>
              <a:gd name="connsiteY156" fmla="*/ 1003300 h 2259012"/>
              <a:gd name="connsiteX157" fmla="*/ 333375 w 2316162"/>
              <a:gd name="connsiteY157" fmla="*/ 1011237 h 2259012"/>
              <a:gd name="connsiteX158" fmla="*/ 358775 w 2316162"/>
              <a:gd name="connsiteY158" fmla="*/ 1009650 h 2259012"/>
              <a:gd name="connsiteX159" fmla="*/ 379413 w 2316162"/>
              <a:gd name="connsiteY159" fmla="*/ 1001712 h 2259012"/>
              <a:gd name="connsiteX160" fmla="*/ 396875 w 2316162"/>
              <a:gd name="connsiteY160" fmla="*/ 987425 h 2259012"/>
              <a:gd name="connsiteX161" fmla="*/ 406400 w 2316162"/>
              <a:gd name="connsiteY161" fmla="*/ 965200 h 2259012"/>
              <a:gd name="connsiteX162" fmla="*/ 409575 w 2316162"/>
              <a:gd name="connsiteY162" fmla="*/ 936625 h 2259012"/>
              <a:gd name="connsiteX163" fmla="*/ 409575 w 2316162"/>
              <a:gd name="connsiteY163" fmla="*/ 402374 h 2259012"/>
              <a:gd name="connsiteX164" fmla="*/ 412616 w 2316162"/>
              <a:gd name="connsiteY164" fmla="*/ 402374 h 2259012"/>
              <a:gd name="connsiteX165" fmla="*/ 412616 w 2316162"/>
              <a:gd name="connsiteY165" fmla="*/ 395287 h 2259012"/>
              <a:gd name="connsiteX166" fmla="*/ 969962 w 2316162"/>
              <a:gd name="connsiteY166" fmla="*/ 395287 h 2259012"/>
              <a:gd name="connsiteX167" fmla="*/ 996950 w 2316162"/>
              <a:gd name="connsiteY167" fmla="*/ 392112 h 2259012"/>
              <a:gd name="connsiteX168" fmla="*/ 1020762 w 2316162"/>
              <a:gd name="connsiteY168" fmla="*/ 382587 h 2259012"/>
              <a:gd name="connsiteX169" fmla="*/ 1036637 w 2316162"/>
              <a:gd name="connsiteY169" fmla="*/ 366712 h 2259012"/>
              <a:gd name="connsiteX170" fmla="*/ 1044575 w 2316162"/>
              <a:gd name="connsiteY170" fmla="*/ 346075 h 2259012"/>
              <a:gd name="connsiteX171" fmla="*/ 1046162 w 2316162"/>
              <a:gd name="connsiteY171" fmla="*/ 322262 h 2259012"/>
              <a:gd name="connsiteX172" fmla="*/ 1038225 w 2316162"/>
              <a:gd name="connsiteY172" fmla="*/ 295275 h 2259012"/>
              <a:gd name="connsiteX173" fmla="*/ 1036637 w 2316162"/>
              <a:gd name="connsiteY173" fmla="*/ 290512 h 2259012"/>
              <a:gd name="connsiteX174" fmla="*/ 1031875 w 2316162"/>
              <a:gd name="connsiteY174" fmla="*/ 280987 h 2259012"/>
              <a:gd name="connsiteX175" fmla="*/ 1025525 w 2316162"/>
              <a:gd name="connsiteY175" fmla="*/ 265112 h 2259012"/>
              <a:gd name="connsiteX176" fmla="*/ 1016000 w 2316162"/>
              <a:gd name="connsiteY176" fmla="*/ 244475 h 2259012"/>
              <a:gd name="connsiteX177" fmla="*/ 1008062 w 2316162"/>
              <a:gd name="connsiteY177" fmla="*/ 222250 h 2259012"/>
              <a:gd name="connsiteX178" fmla="*/ 1001712 w 2316162"/>
              <a:gd name="connsiteY178" fmla="*/ 200025 h 2259012"/>
              <a:gd name="connsiteX179" fmla="*/ 996950 w 2316162"/>
              <a:gd name="connsiteY179" fmla="*/ 177800 h 2259012"/>
              <a:gd name="connsiteX180" fmla="*/ 995362 w 2316162"/>
              <a:gd name="connsiteY180" fmla="*/ 158750 h 2259012"/>
              <a:gd name="connsiteX181" fmla="*/ 1000125 w 2316162"/>
              <a:gd name="connsiteY181" fmla="*/ 122237 h 2259012"/>
              <a:gd name="connsiteX182" fmla="*/ 1011237 w 2316162"/>
              <a:gd name="connsiteY182" fmla="*/ 88900 h 2259012"/>
              <a:gd name="connsiteX183" fmla="*/ 1031875 w 2316162"/>
              <a:gd name="connsiteY183" fmla="*/ 60325 h 2259012"/>
              <a:gd name="connsiteX184" fmla="*/ 1057275 w 2316162"/>
              <a:gd name="connsiteY184" fmla="*/ 34925 h 2259012"/>
              <a:gd name="connsiteX185" fmla="*/ 1087437 w 2316162"/>
              <a:gd name="connsiteY185" fmla="*/ 15875 h 2259012"/>
              <a:gd name="connsiteX186" fmla="*/ 1122362 w 2316162"/>
              <a:gd name="connsiteY186" fmla="*/ 4762 h 2259012"/>
              <a:gd name="connsiteX187" fmla="*/ 1160462 w 2316162"/>
              <a:gd name="connsiteY187" fmla="*/ 0 h 225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2316162" h="2259012">
                <a:moveTo>
                  <a:pt x="1160462" y="0"/>
                </a:moveTo>
                <a:lnTo>
                  <a:pt x="1198562" y="4762"/>
                </a:lnTo>
                <a:lnTo>
                  <a:pt x="1231900" y="15875"/>
                </a:lnTo>
                <a:lnTo>
                  <a:pt x="1262062" y="34925"/>
                </a:lnTo>
                <a:lnTo>
                  <a:pt x="1289050" y="60325"/>
                </a:lnTo>
                <a:lnTo>
                  <a:pt x="1308100" y="88900"/>
                </a:lnTo>
                <a:lnTo>
                  <a:pt x="1320800" y="122237"/>
                </a:lnTo>
                <a:lnTo>
                  <a:pt x="1323975" y="158750"/>
                </a:lnTo>
                <a:lnTo>
                  <a:pt x="1322387" y="177800"/>
                </a:lnTo>
                <a:lnTo>
                  <a:pt x="1317625" y="200025"/>
                </a:lnTo>
                <a:lnTo>
                  <a:pt x="1311275" y="222250"/>
                </a:lnTo>
                <a:lnTo>
                  <a:pt x="1304925" y="244475"/>
                </a:lnTo>
                <a:lnTo>
                  <a:pt x="1296987" y="265112"/>
                </a:lnTo>
                <a:lnTo>
                  <a:pt x="1290637" y="280987"/>
                </a:lnTo>
                <a:lnTo>
                  <a:pt x="1285875" y="290512"/>
                </a:lnTo>
                <a:lnTo>
                  <a:pt x="1282700" y="295275"/>
                </a:lnTo>
                <a:lnTo>
                  <a:pt x="1274762" y="322262"/>
                </a:lnTo>
                <a:lnTo>
                  <a:pt x="1274762" y="346075"/>
                </a:lnTo>
                <a:lnTo>
                  <a:pt x="1285875" y="366712"/>
                </a:lnTo>
                <a:lnTo>
                  <a:pt x="1300162" y="382587"/>
                </a:lnTo>
                <a:lnTo>
                  <a:pt x="1322387" y="392112"/>
                </a:lnTo>
                <a:lnTo>
                  <a:pt x="1350962" y="395287"/>
                </a:lnTo>
                <a:lnTo>
                  <a:pt x="1908175" y="395287"/>
                </a:lnTo>
                <a:lnTo>
                  <a:pt x="1911350" y="477837"/>
                </a:lnTo>
                <a:lnTo>
                  <a:pt x="1911350" y="485775"/>
                </a:lnTo>
                <a:lnTo>
                  <a:pt x="1911350" y="496887"/>
                </a:lnTo>
                <a:lnTo>
                  <a:pt x="1911350" y="506412"/>
                </a:lnTo>
                <a:cubicBezTo>
                  <a:pt x="1910292" y="649816"/>
                  <a:pt x="1909233" y="793221"/>
                  <a:pt x="1908175" y="936625"/>
                </a:cubicBezTo>
                <a:lnTo>
                  <a:pt x="1909762" y="962025"/>
                </a:lnTo>
                <a:lnTo>
                  <a:pt x="1917700" y="981075"/>
                </a:lnTo>
                <a:lnTo>
                  <a:pt x="1930400" y="995362"/>
                </a:lnTo>
                <a:lnTo>
                  <a:pt x="1946275" y="1006475"/>
                </a:lnTo>
                <a:lnTo>
                  <a:pt x="1965325" y="1011237"/>
                </a:lnTo>
                <a:lnTo>
                  <a:pt x="1985962" y="1009650"/>
                </a:lnTo>
                <a:lnTo>
                  <a:pt x="2011362" y="1003300"/>
                </a:lnTo>
                <a:lnTo>
                  <a:pt x="2016125" y="1001712"/>
                </a:lnTo>
                <a:lnTo>
                  <a:pt x="2027237" y="996950"/>
                </a:lnTo>
                <a:lnTo>
                  <a:pt x="2043112" y="990600"/>
                </a:lnTo>
                <a:lnTo>
                  <a:pt x="2063750" y="982662"/>
                </a:lnTo>
                <a:lnTo>
                  <a:pt x="2087562" y="976312"/>
                </a:lnTo>
                <a:lnTo>
                  <a:pt x="2109787" y="969962"/>
                </a:lnTo>
                <a:lnTo>
                  <a:pt x="2132012" y="965200"/>
                </a:lnTo>
                <a:lnTo>
                  <a:pt x="2151062" y="963612"/>
                </a:lnTo>
                <a:lnTo>
                  <a:pt x="2190750" y="968375"/>
                </a:lnTo>
                <a:lnTo>
                  <a:pt x="2224087" y="979487"/>
                </a:lnTo>
                <a:lnTo>
                  <a:pt x="2254250" y="998537"/>
                </a:lnTo>
                <a:lnTo>
                  <a:pt x="2281237" y="1022350"/>
                </a:lnTo>
                <a:lnTo>
                  <a:pt x="2298700" y="1052512"/>
                </a:lnTo>
                <a:lnTo>
                  <a:pt x="2311400" y="1085850"/>
                </a:lnTo>
                <a:lnTo>
                  <a:pt x="2316162" y="1120775"/>
                </a:lnTo>
                <a:lnTo>
                  <a:pt x="2311400" y="1158875"/>
                </a:lnTo>
                <a:lnTo>
                  <a:pt x="2298700" y="1192212"/>
                </a:lnTo>
                <a:lnTo>
                  <a:pt x="2281237" y="1220787"/>
                </a:lnTo>
                <a:lnTo>
                  <a:pt x="2254250" y="1246187"/>
                </a:lnTo>
                <a:lnTo>
                  <a:pt x="2224087" y="1265237"/>
                </a:lnTo>
                <a:lnTo>
                  <a:pt x="2190750" y="1276350"/>
                </a:lnTo>
                <a:lnTo>
                  <a:pt x="2151062" y="1281112"/>
                </a:lnTo>
                <a:lnTo>
                  <a:pt x="2132012" y="1279525"/>
                </a:lnTo>
                <a:lnTo>
                  <a:pt x="2109787" y="1274762"/>
                </a:lnTo>
                <a:lnTo>
                  <a:pt x="2087562" y="1268412"/>
                </a:lnTo>
                <a:lnTo>
                  <a:pt x="2063750" y="1260475"/>
                </a:lnTo>
                <a:lnTo>
                  <a:pt x="2043112" y="1254125"/>
                </a:lnTo>
                <a:lnTo>
                  <a:pt x="2027237" y="1247775"/>
                </a:lnTo>
                <a:lnTo>
                  <a:pt x="2016125" y="1243012"/>
                </a:lnTo>
                <a:lnTo>
                  <a:pt x="2011362" y="1241425"/>
                </a:lnTo>
                <a:lnTo>
                  <a:pt x="1985962" y="1235075"/>
                </a:lnTo>
                <a:lnTo>
                  <a:pt x="1965325" y="1233487"/>
                </a:lnTo>
                <a:lnTo>
                  <a:pt x="1946275" y="1238250"/>
                </a:lnTo>
                <a:lnTo>
                  <a:pt x="1930400" y="1247775"/>
                </a:lnTo>
                <a:lnTo>
                  <a:pt x="1917700" y="1263650"/>
                </a:lnTo>
                <a:lnTo>
                  <a:pt x="1909762" y="1282700"/>
                </a:lnTo>
                <a:lnTo>
                  <a:pt x="1908175" y="1306512"/>
                </a:lnTo>
                <a:cubicBezTo>
                  <a:pt x="1908518" y="1491530"/>
                  <a:pt x="1908860" y="1676547"/>
                  <a:pt x="1909203" y="1861565"/>
                </a:cubicBezTo>
                <a:lnTo>
                  <a:pt x="1358900" y="1862137"/>
                </a:lnTo>
                <a:lnTo>
                  <a:pt x="1331912" y="1866900"/>
                </a:lnTo>
                <a:lnTo>
                  <a:pt x="1309687" y="1878012"/>
                </a:lnTo>
                <a:lnTo>
                  <a:pt x="1293812" y="1892300"/>
                </a:lnTo>
                <a:lnTo>
                  <a:pt x="1285875" y="1912937"/>
                </a:lnTo>
                <a:lnTo>
                  <a:pt x="1282700" y="1936750"/>
                </a:lnTo>
                <a:lnTo>
                  <a:pt x="1292225" y="1963737"/>
                </a:lnTo>
                <a:lnTo>
                  <a:pt x="1293812" y="1968500"/>
                </a:lnTo>
                <a:lnTo>
                  <a:pt x="1298575" y="1978025"/>
                </a:lnTo>
                <a:lnTo>
                  <a:pt x="1304925" y="1993900"/>
                </a:lnTo>
                <a:lnTo>
                  <a:pt x="1312862" y="2014537"/>
                </a:lnTo>
                <a:lnTo>
                  <a:pt x="1320800" y="2035175"/>
                </a:lnTo>
                <a:lnTo>
                  <a:pt x="1327150" y="2058987"/>
                </a:lnTo>
                <a:lnTo>
                  <a:pt x="1331912" y="2081212"/>
                </a:lnTo>
                <a:lnTo>
                  <a:pt x="1333500" y="2098675"/>
                </a:lnTo>
                <a:lnTo>
                  <a:pt x="1328737" y="2136775"/>
                </a:lnTo>
                <a:lnTo>
                  <a:pt x="1316037" y="2170112"/>
                </a:lnTo>
                <a:lnTo>
                  <a:pt x="1298575" y="2198687"/>
                </a:lnTo>
                <a:lnTo>
                  <a:pt x="1271587" y="2222500"/>
                </a:lnTo>
                <a:lnTo>
                  <a:pt x="1241425" y="2243137"/>
                </a:lnTo>
                <a:lnTo>
                  <a:pt x="1208087" y="2254250"/>
                </a:lnTo>
                <a:lnTo>
                  <a:pt x="1168400" y="2259012"/>
                </a:lnTo>
                <a:lnTo>
                  <a:pt x="1131887" y="2254250"/>
                </a:lnTo>
                <a:lnTo>
                  <a:pt x="1096962" y="2243137"/>
                </a:lnTo>
                <a:lnTo>
                  <a:pt x="1066800" y="2222500"/>
                </a:lnTo>
                <a:lnTo>
                  <a:pt x="1041400" y="2198687"/>
                </a:lnTo>
                <a:lnTo>
                  <a:pt x="1022350" y="2170112"/>
                </a:lnTo>
                <a:lnTo>
                  <a:pt x="1009650" y="2136775"/>
                </a:lnTo>
                <a:lnTo>
                  <a:pt x="1004887" y="2098675"/>
                </a:lnTo>
                <a:lnTo>
                  <a:pt x="1006475" y="2081212"/>
                </a:lnTo>
                <a:lnTo>
                  <a:pt x="1011237" y="2058987"/>
                </a:lnTo>
                <a:lnTo>
                  <a:pt x="1019175" y="2035175"/>
                </a:lnTo>
                <a:lnTo>
                  <a:pt x="1027112" y="2014537"/>
                </a:lnTo>
                <a:lnTo>
                  <a:pt x="1033462" y="1993900"/>
                </a:lnTo>
                <a:lnTo>
                  <a:pt x="1039812" y="1978025"/>
                </a:lnTo>
                <a:lnTo>
                  <a:pt x="1044575" y="1968500"/>
                </a:lnTo>
                <a:lnTo>
                  <a:pt x="1046162" y="1963737"/>
                </a:lnTo>
                <a:lnTo>
                  <a:pt x="1054100" y="1936750"/>
                </a:lnTo>
                <a:lnTo>
                  <a:pt x="1054100" y="1912937"/>
                </a:lnTo>
                <a:lnTo>
                  <a:pt x="1046162" y="1892300"/>
                </a:lnTo>
                <a:lnTo>
                  <a:pt x="1030287" y="1878012"/>
                </a:lnTo>
                <a:lnTo>
                  <a:pt x="1006475" y="1866900"/>
                </a:lnTo>
                <a:lnTo>
                  <a:pt x="979487" y="1862137"/>
                </a:lnTo>
                <a:lnTo>
                  <a:pt x="409209" y="1862137"/>
                </a:lnTo>
                <a:lnTo>
                  <a:pt x="411984" y="1368423"/>
                </a:lnTo>
                <a:lnTo>
                  <a:pt x="409575" y="1368423"/>
                </a:lnTo>
                <a:lnTo>
                  <a:pt x="409575" y="1306513"/>
                </a:lnTo>
                <a:lnTo>
                  <a:pt x="406400" y="1284288"/>
                </a:lnTo>
                <a:lnTo>
                  <a:pt x="398463" y="1266825"/>
                </a:lnTo>
                <a:lnTo>
                  <a:pt x="382588" y="1254125"/>
                </a:lnTo>
                <a:lnTo>
                  <a:pt x="365125" y="1247775"/>
                </a:lnTo>
                <a:lnTo>
                  <a:pt x="344488" y="1246188"/>
                </a:lnTo>
                <a:lnTo>
                  <a:pt x="320675" y="1249363"/>
                </a:lnTo>
                <a:lnTo>
                  <a:pt x="295275" y="1257300"/>
                </a:lnTo>
                <a:lnTo>
                  <a:pt x="292100" y="1258888"/>
                </a:lnTo>
                <a:lnTo>
                  <a:pt x="282575" y="1262063"/>
                </a:lnTo>
                <a:lnTo>
                  <a:pt x="266700" y="1265238"/>
                </a:lnTo>
                <a:lnTo>
                  <a:pt x="249238" y="1270000"/>
                </a:lnTo>
                <a:lnTo>
                  <a:pt x="227013" y="1273175"/>
                </a:lnTo>
                <a:lnTo>
                  <a:pt x="204788" y="1277938"/>
                </a:lnTo>
                <a:lnTo>
                  <a:pt x="184150" y="1279525"/>
                </a:lnTo>
                <a:lnTo>
                  <a:pt x="165100" y="1281113"/>
                </a:lnTo>
                <a:lnTo>
                  <a:pt x="127000" y="1276350"/>
                </a:lnTo>
                <a:lnTo>
                  <a:pt x="92075" y="1265238"/>
                </a:lnTo>
                <a:lnTo>
                  <a:pt x="61913" y="1246188"/>
                </a:lnTo>
                <a:lnTo>
                  <a:pt x="36513" y="1220788"/>
                </a:lnTo>
                <a:lnTo>
                  <a:pt x="17463" y="1192213"/>
                </a:lnTo>
                <a:lnTo>
                  <a:pt x="4763" y="1158875"/>
                </a:lnTo>
                <a:lnTo>
                  <a:pt x="0" y="1122362"/>
                </a:lnTo>
                <a:lnTo>
                  <a:pt x="4763" y="1085850"/>
                </a:lnTo>
                <a:lnTo>
                  <a:pt x="17463" y="1052512"/>
                </a:lnTo>
                <a:lnTo>
                  <a:pt x="36513" y="1022350"/>
                </a:lnTo>
                <a:lnTo>
                  <a:pt x="61913" y="998537"/>
                </a:lnTo>
                <a:lnTo>
                  <a:pt x="92075" y="979487"/>
                </a:lnTo>
                <a:lnTo>
                  <a:pt x="127000" y="968375"/>
                </a:lnTo>
                <a:lnTo>
                  <a:pt x="165100" y="963612"/>
                </a:lnTo>
                <a:lnTo>
                  <a:pt x="184150" y="965200"/>
                </a:lnTo>
                <a:lnTo>
                  <a:pt x="206375" y="969962"/>
                </a:lnTo>
                <a:lnTo>
                  <a:pt x="230188" y="976312"/>
                </a:lnTo>
                <a:lnTo>
                  <a:pt x="252413" y="984250"/>
                </a:lnTo>
                <a:lnTo>
                  <a:pt x="273050" y="990600"/>
                </a:lnTo>
                <a:lnTo>
                  <a:pt x="290513" y="996950"/>
                </a:lnTo>
                <a:lnTo>
                  <a:pt x="301625" y="1001712"/>
                </a:lnTo>
                <a:lnTo>
                  <a:pt x="304800" y="1003300"/>
                </a:lnTo>
                <a:lnTo>
                  <a:pt x="333375" y="1011237"/>
                </a:lnTo>
                <a:lnTo>
                  <a:pt x="358775" y="1009650"/>
                </a:lnTo>
                <a:lnTo>
                  <a:pt x="379413" y="1001712"/>
                </a:lnTo>
                <a:lnTo>
                  <a:pt x="396875" y="987425"/>
                </a:lnTo>
                <a:lnTo>
                  <a:pt x="406400" y="965200"/>
                </a:lnTo>
                <a:lnTo>
                  <a:pt x="409575" y="936625"/>
                </a:lnTo>
                <a:lnTo>
                  <a:pt x="409575" y="402374"/>
                </a:lnTo>
                <a:lnTo>
                  <a:pt x="412616" y="402374"/>
                </a:lnTo>
                <a:lnTo>
                  <a:pt x="412616" y="395287"/>
                </a:lnTo>
                <a:lnTo>
                  <a:pt x="969962" y="395287"/>
                </a:lnTo>
                <a:lnTo>
                  <a:pt x="996950" y="392112"/>
                </a:lnTo>
                <a:lnTo>
                  <a:pt x="1020762" y="382587"/>
                </a:lnTo>
                <a:lnTo>
                  <a:pt x="1036637" y="366712"/>
                </a:lnTo>
                <a:lnTo>
                  <a:pt x="1044575" y="346075"/>
                </a:lnTo>
                <a:lnTo>
                  <a:pt x="1046162" y="322262"/>
                </a:lnTo>
                <a:lnTo>
                  <a:pt x="1038225" y="295275"/>
                </a:lnTo>
                <a:lnTo>
                  <a:pt x="1036637" y="290512"/>
                </a:lnTo>
                <a:lnTo>
                  <a:pt x="1031875" y="280987"/>
                </a:lnTo>
                <a:lnTo>
                  <a:pt x="1025525" y="265112"/>
                </a:lnTo>
                <a:lnTo>
                  <a:pt x="1016000" y="244475"/>
                </a:lnTo>
                <a:lnTo>
                  <a:pt x="1008062" y="222250"/>
                </a:lnTo>
                <a:lnTo>
                  <a:pt x="1001712" y="200025"/>
                </a:lnTo>
                <a:lnTo>
                  <a:pt x="996950" y="177800"/>
                </a:lnTo>
                <a:lnTo>
                  <a:pt x="995362" y="158750"/>
                </a:lnTo>
                <a:lnTo>
                  <a:pt x="1000125" y="122237"/>
                </a:lnTo>
                <a:lnTo>
                  <a:pt x="1011237" y="88900"/>
                </a:lnTo>
                <a:lnTo>
                  <a:pt x="1031875" y="60325"/>
                </a:lnTo>
                <a:lnTo>
                  <a:pt x="1057275" y="34925"/>
                </a:lnTo>
                <a:lnTo>
                  <a:pt x="1087437" y="15875"/>
                </a:lnTo>
                <a:lnTo>
                  <a:pt x="1122362" y="4762"/>
                </a:lnTo>
                <a:lnTo>
                  <a:pt x="11604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3363169" y="2747963"/>
            <a:ext cx="1909763" cy="1846263"/>
          </a:xfrm>
          <a:custGeom>
            <a:avLst/>
            <a:gdLst>
              <a:gd name="T0" fmla="*/ 776 w 1203"/>
              <a:gd name="T1" fmla="*/ 10 h 1163"/>
              <a:gd name="T2" fmla="*/ 824 w 1203"/>
              <a:gd name="T3" fmla="*/ 56 h 1163"/>
              <a:gd name="T4" fmla="*/ 833 w 1203"/>
              <a:gd name="T5" fmla="*/ 112 h 1163"/>
              <a:gd name="T6" fmla="*/ 821 w 1203"/>
              <a:gd name="T7" fmla="*/ 154 h 1163"/>
              <a:gd name="T8" fmla="*/ 810 w 1203"/>
              <a:gd name="T9" fmla="*/ 183 h 1163"/>
              <a:gd name="T10" fmla="*/ 804 w 1203"/>
              <a:gd name="T11" fmla="*/ 218 h 1163"/>
              <a:gd name="T12" fmla="*/ 833 w 1203"/>
              <a:gd name="T13" fmla="*/ 246 h 1163"/>
              <a:gd name="T14" fmla="*/ 1203 w 1203"/>
              <a:gd name="T15" fmla="*/ 589 h 1163"/>
              <a:gd name="T16" fmla="*/ 1184 w 1203"/>
              <a:gd name="T17" fmla="*/ 630 h 1163"/>
              <a:gd name="T18" fmla="*/ 1137 w 1203"/>
              <a:gd name="T19" fmla="*/ 631 h 1163"/>
              <a:gd name="T20" fmla="*/ 1117 w 1203"/>
              <a:gd name="T21" fmla="*/ 623 h 1163"/>
              <a:gd name="T22" fmla="*/ 1075 w 1203"/>
              <a:gd name="T23" fmla="*/ 610 h 1163"/>
              <a:gd name="T24" fmla="*/ 1025 w 1203"/>
              <a:gd name="T25" fmla="*/ 609 h 1163"/>
              <a:gd name="T26" fmla="*/ 968 w 1203"/>
              <a:gd name="T27" fmla="*/ 643 h 1163"/>
              <a:gd name="T28" fmla="*/ 945 w 1203"/>
              <a:gd name="T29" fmla="*/ 706 h 1163"/>
              <a:gd name="T30" fmla="*/ 968 w 1203"/>
              <a:gd name="T31" fmla="*/ 768 h 1163"/>
              <a:gd name="T32" fmla="*/ 1025 w 1203"/>
              <a:gd name="T33" fmla="*/ 803 h 1163"/>
              <a:gd name="T34" fmla="*/ 1074 w 1203"/>
              <a:gd name="T35" fmla="*/ 804 h 1163"/>
              <a:gd name="T36" fmla="*/ 1113 w 1203"/>
              <a:gd name="T37" fmla="*/ 796 h 1163"/>
              <a:gd name="T38" fmla="*/ 1131 w 1203"/>
              <a:gd name="T39" fmla="*/ 791 h 1163"/>
              <a:gd name="T40" fmla="*/ 1175 w 1203"/>
              <a:gd name="T41" fmla="*/ 785 h 1163"/>
              <a:gd name="T42" fmla="*/ 1201 w 1203"/>
              <a:gd name="T43" fmla="*/ 808 h 1163"/>
              <a:gd name="T44" fmla="*/ 1147 w 1203"/>
              <a:gd name="T45" fmla="*/ 1163 h 1163"/>
              <a:gd name="T46" fmla="*/ 851 w 1203"/>
              <a:gd name="T47" fmla="*/ 1161 h 1163"/>
              <a:gd name="T48" fmla="*/ 809 w 1203"/>
              <a:gd name="T49" fmla="*/ 1143 h 1163"/>
              <a:gd name="T50" fmla="*/ 809 w 1203"/>
              <a:gd name="T51" fmla="*/ 1098 h 1163"/>
              <a:gd name="T52" fmla="*/ 817 w 1203"/>
              <a:gd name="T53" fmla="*/ 1079 h 1163"/>
              <a:gd name="T54" fmla="*/ 830 w 1203"/>
              <a:gd name="T55" fmla="*/ 1038 h 1163"/>
              <a:gd name="T56" fmla="*/ 831 w 1203"/>
              <a:gd name="T57" fmla="*/ 989 h 1163"/>
              <a:gd name="T58" fmla="*/ 795 w 1203"/>
              <a:gd name="T59" fmla="*/ 934 h 1163"/>
              <a:gd name="T60" fmla="*/ 730 w 1203"/>
              <a:gd name="T61" fmla="*/ 912 h 1163"/>
              <a:gd name="T62" fmla="*/ 666 w 1203"/>
              <a:gd name="T63" fmla="*/ 934 h 1163"/>
              <a:gd name="T64" fmla="*/ 630 w 1203"/>
              <a:gd name="T65" fmla="*/ 989 h 1163"/>
              <a:gd name="T66" fmla="*/ 631 w 1203"/>
              <a:gd name="T67" fmla="*/ 1038 h 1163"/>
              <a:gd name="T68" fmla="*/ 645 w 1203"/>
              <a:gd name="T69" fmla="*/ 1079 h 1163"/>
              <a:gd name="T70" fmla="*/ 653 w 1203"/>
              <a:gd name="T71" fmla="*/ 1098 h 1163"/>
              <a:gd name="T72" fmla="*/ 653 w 1203"/>
              <a:gd name="T73" fmla="*/ 1143 h 1163"/>
              <a:gd name="T74" fmla="*/ 610 w 1203"/>
              <a:gd name="T75" fmla="*/ 1161 h 1163"/>
              <a:gd name="T76" fmla="*/ 315 w 1203"/>
              <a:gd name="T77" fmla="*/ 1163 h 1163"/>
              <a:gd name="T78" fmla="*/ 256 w 1203"/>
              <a:gd name="T79" fmla="*/ 805 h 1163"/>
              <a:gd name="T80" fmla="*/ 226 w 1203"/>
              <a:gd name="T81" fmla="*/ 777 h 1163"/>
              <a:gd name="T82" fmla="*/ 193 w 1203"/>
              <a:gd name="T83" fmla="*/ 781 h 1163"/>
              <a:gd name="T84" fmla="*/ 170 w 1203"/>
              <a:gd name="T85" fmla="*/ 790 h 1163"/>
              <a:gd name="T86" fmla="*/ 129 w 1203"/>
              <a:gd name="T87" fmla="*/ 802 h 1163"/>
              <a:gd name="T88" fmla="*/ 85 w 1203"/>
              <a:gd name="T89" fmla="*/ 804 h 1163"/>
              <a:gd name="T90" fmla="*/ 46 w 1203"/>
              <a:gd name="T91" fmla="*/ 789 h 1163"/>
              <a:gd name="T92" fmla="*/ 8 w 1203"/>
              <a:gd name="T93" fmla="*/ 745 h 1163"/>
              <a:gd name="T94" fmla="*/ 2 w 1203"/>
              <a:gd name="T95" fmla="*/ 686 h 1163"/>
              <a:gd name="T96" fmla="*/ 31 w 1203"/>
              <a:gd name="T97" fmla="*/ 635 h 1163"/>
              <a:gd name="T98" fmla="*/ 66 w 1203"/>
              <a:gd name="T99" fmla="*/ 613 h 1163"/>
              <a:gd name="T100" fmla="*/ 116 w 1203"/>
              <a:gd name="T101" fmla="*/ 607 h 1163"/>
              <a:gd name="T102" fmla="*/ 157 w 1203"/>
              <a:gd name="T103" fmla="*/ 618 h 1163"/>
              <a:gd name="T104" fmla="*/ 189 w 1203"/>
              <a:gd name="T105" fmla="*/ 629 h 1163"/>
              <a:gd name="T106" fmla="*/ 210 w 1203"/>
              <a:gd name="T107" fmla="*/ 636 h 1163"/>
              <a:gd name="T108" fmla="*/ 250 w 1203"/>
              <a:gd name="T109" fmla="*/ 621 h 1163"/>
              <a:gd name="T110" fmla="*/ 258 w 1203"/>
              <a:gd name="T111" fmla="*/ 249 h 1163"/>
              <a:gd name="T112" fmla="*/ 643 w 1203"/>
              <a:gd name="T113" fmla="*/ 240 h 1163"/>
              <a:gd name="T114" fmla="*/ 658 w 1203"/>
              <a:gd name="T115" fmla="*/ 203 h 1163"/>
              <a:gd name="T116" fmla="*/ 649 w 1203"/>
              <a:gd name="T117" fmla="*/ 176 h 1163"/>
              <a:gd name="T118" fmla="*/ 636 w 1203"/>
              <a:gd name="T119" fmla="*/ 139 h 1163"/>
              <a:gd name="T120" fmla="*/ 627 w 1203"/>
              <a:gd name="T121" fmla="*/ 100 h 1163"/>
              <a:gd name="T122" fmla="*/ 650 w 1203"/>
              <a:gd name="T123" fmla="*/ 37 h 1163"/>
              <a:gd name="T124" fmla="*/ 707 w 1203"/>
              <a:gd name="T125" fmla="*/ 2 h 1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03" h="1163">
                <a:moveTo>
                  <a:pt x="730" y="0"/>
                </a:moveTo>
                <a:lnTo>
                  <a:pt x="755" y="2"/>
                </a:lnTo>
                <a:lnTo>
                  <a:pt x="776" y="10"/>
                </a:lnTo>
                <a:lnTo>
                  <a:pt x="795" y="21"/>
                </a:lnTo>
                <a:lnTo>
                  <a:pt x="812" y="37"/>
                </a:lnTo>
                <a:lnTo>
                  <a:pt x="824" y="56"/>
                </a:lnTo>
                <a:lnTo>
                  <a:pt x="831" y="76"/>
                </a:lnTo>
                <a:lnTo>
                  <a:pt x="834" y="100"/>
                </a:lnTo>
                <a:lnTo>
                  <a:pt x="833" y="112"/>
                </a:lnTo>
                <a:lnTo>
                  <a:pt x="830" y="125"/>
                </a:lnTo>
                <a:lnTo>
                  <a:pt x="826" y="139"/>
                </a:lnTo>
                <a:lnTo>
                  <a:pt x="821" y="154"/>
                </a:lnTo>
                <a:lnTo>
                  <a:pt x="817" y="166"/>
                </a:lnTo>
                <a:lnTo>
                  <a:pt x="813" y="176"/>
                </a:lnTo>
                <a:lnTo>
                  <a:pt x="810" y="183"/>
                </a:lnTo>
                <a:lnTo>
                  <a:pt x="809" y="185"/>
                </a:lnTo>
                <a:lnTo>
                  <a:pt x="804" y="203"/>
                </a:lnTo>
                <a:lnTo>
                  <a:pt x="804" y="218"/>
                </a:lnTo>
                <a:lnTo>
                  <a:pt x="809" y="230"/>
                </a:lnTo>
                <a:lnTo>
                  <a:pt x="819" y="240"/>
                </a:lnTo>
                <a:lnTo>
                  <a:pt x="833" y="246"/>
                </a:lnTo>
                <a:lnTo>
                  <a:pt x="851" y="249"/>
                </a:lnTo>
                <a:lnTo>
                  <a:pt x="1203" y="249"/>
                </a:lnTo>
                <a:lnTo>
                  <a:pt x="1203" y="589"/>
                </a:lnTo>
                <a:lnTo>
                  <a:pt x="1201" y="607"/>
                </a:lnTo>
                <a:lnTo>
                  <a:pt x="1195" y="621"/>
                </a:lnTo>
                <a:lnTo>
                  <a:pt x="1184" y="630"/>
                </a:lnTo>
                <a:lnTo>
                  <a:pt x="1171" y="635"/>
                </a:lnTo>
                <a:lnTo>
                  <a:pt x="1155" y="636"/>
                </a:lnTo>
                <a:lnTo>
                  <a:pt x="1137" y="631"/>
                </a:lnTo>
                <a:lnTo>
                  <a:pt x="1135" y="630"/>
                </a:lnTo>
                <a:lnTo>
                  <a:pt x="1128" y="627"/>
                </a:lnTo>
                <a:lnTo>
                  <a:pt x="1117" y="623"/>
                </a:lnTo>
                <a:lnTo>
                  <a:pt x="1104" y="619"/>
                </a:lnTo>
                <a:lnTo>
                  <a:pt x="1090" y="614"/>
                </a:lnTo>
                <a:lnTo>
                  <a:pt x="1075" y="610"/>
                </a:lnTo>
                <a:lnTo>
                  <a:pt x="1061" y="607"/>
                </a:lnTo>
                <a:lnTo>
                  <a:pt x="1049" y="606"/>
                </a:lnTo>
                <a:lnTo>
                  <a:pt x="1025" y="609"/>
                </a:lnTo>
                <a:lnTo>
                  <a:pt x="1003" y="616"/>
                </a:lnTo>
                <a:lnTo>
                  <a:pt x="984" y="628"/>
                </a:lnTo>
                <a:lnTo>
                  <a:pt x="968" y="643"/>
                </a:lnTo>
                <a:lnTo>
                  <a:pt x="956" y="662"/>
                </a:lnTo>
                <a:lnTo>
                  <a:pt x="948" y="683"/>
                </a:lnTo>
                <a:lnTo>
                  <a:pt x="945" y="706"/>
                </a:lnTo>
                <a:lnTo>
                  <a:pt x="948" y="729"/>
                </a:lnTo>
                <a:lnTo>
                  <a:pt x="956" y="750"/>
                </a:lnTo>
                <a:lnTo>
                  <a:pt x="968" y="768"/>
                </a:lnTo>
                <a:lnTo>
                  <a:pt x="984" y="784"/>
                </a:lnTo>
                <a:lnTo>
                  <a:pt x="1003" y="796"/>
                </a:lnTo>
                <a:lnTo>
                  <a:pt x="1025" y="803"/>
                </a:lnTo>
                <a:lnTo>
                  <a:pt x="1049" y="806"/>
                </a:lnTo>
                <a:lnTo>
                  <a:pt x="1061" y="805"/>
                </a:lnTo>
                <a:lnTo>
                  <a:pt x="1074" y="804"/>
                </a:lnTo>
                <a:lnTo>
                  <a:pt x="1088" y="801"/>
                </a:lnTo>
                <a:lnTo>
                  <a:pt x="1102" y="799"/>
                </a:lnTo>
                <a:lnTo>
                  <a:pt x="1113" y="796"/>
                </a:lnTo>
                <a:lnTo>
                  <a:pt x="1123" y="794"/>
                </a:lnTo>
                <a:lnTo>
                  <a:pt x="1129" y="792"/>
                </a:lnTo>
                <a:lnTo>
                  <a:pt x="1131" y="791"/>
                </a:lnTo>
                <a:lnTo>
                  <a:pt x="1147" y="786"/>
                </a:lnTo>
                <a:lnTo>
                  <a:pt x="1162" y="784"/>
                </a:lnTo>
                <a:lnTo>
                  <a:pt x="1175" y="785"/>
                </a:lnTo>
                <a:lnTo>
                  <a:pt x="1186" y="789"/>
                </a:lnTo>
                <a:lnTo>
                  <a:pt x="1196" y="797"/>
                </a:lnTo>
                <a:lnTo>
                  <a:pt x="1201" y="808"/>
                </a:lnTo>
                <a:lnTo>
                  <a:pt x="1203" y="822"/>
                </a:lnTo>
                <a:lnTo>
                  <a:pt x="1203" y="1163"/>
                </a:lnTo>
                <a:lnTo>
                  <a:pt x="1147" y="1163"/>
                </a:lnTo>
                <a:lnTo>
                  <a:pt x="1140" y="1162"/>
                </a:lnTo>
                <a:lnTo>
                  <a:pt x="1131" y="1161"/>
                </a:lnTo>
                <a:lnTo>
                  <a:pt x="851" y="1161"/>
                </a:lnTo>
                <a:lnTo>
                  <a:pt x="833" y="1159"/>
                </a:lnTo>
                <a:lnTo>
                  <a:pt x="819" y="1153"/>
                </a:lnTo>
                <a:lnTo>
                  <a:pt x="809" y="1143"/>
                </a:lnTo>
                <a:lnTo>
                  <a:pt x="804" y="1130"/>
                </a:lnTo>
                <a:lnTo>
                  <a:pt x="804" y="1114"/>
                </a:lnTo>
                <a:lnTo>
                  <a:pt x="809" y="1098"/>
                </a:lnTo>
                <a:lnTo>
                  <a:pt x="810" y="1095"/>
                </a:lnTo>
                <a:lnTo>
                  <a:pt x="813" y="1089"/>
                </a:lnTo>
                <a:lnTo>
                  <a:pt x="817" y="1079"/>
                </a:lnTo>
                <a:lnTo>
                  <a:pt x="821" y="1066"/>
                </a:lnTo>
                <a:lnTo>
                  <a:pt x="826" y="1052"/>
                </a:lnTo>
                <a:lnTo>
                  <a:pt x="830" y="1038"/>
                </a:lnTo>
                <a:lnTo>
                  <a:pt x="833" y="1024"/>
                </a:lnTo>
                <a:lnTo>
                  <a:pt x="834" y="1013"/>
                </a:lnTo>
                <a:lnTo>
                  <a:pt x="831" y="989"/>
                </a:lnTo>
                <a:lnTo>
                  <a:pt x="824" y="968"/>
                </a:lnTo>
                <a:lnTo>
                  <a:pt x="812" y="950"/>
                </a:lnTo>
                <a:lnTo>
                  <a:pt x="795" y="934"/>
                </a:lnTo>
                <a:lnTo>
                  <a:pt x="776" y="922"/>
                </a:lnTo>
                <a:lnTo>
                  <a:pt x="755" y="915"/>
                </a:lnTo>
                <a:lnTo>
                  <a:pt x="730" y="912"/>
                </a:lnTo>
                <a:lnTo>
                  <a:pt x="707" y="915"/>
                </a:lnTo>
                <a:lnTo>
                  <a:pt x="685" y="922"/>
                </a:lnTo>
                <a:lnTo>
                  <a:pt x="666" y="934"/>
                </a:lnTo>
                <a:lnTo>
                  <a:pt x="650" y="950"/>
                </a:lnTo>
                <a:lnTo>
                  <a:pt x="638" y="968"/>
                </a:lnTo>
                <a:lnTo>
                  <a:pt x="630" y="989"/>
                </a:lnTo>
                <a:lnTo>
                  <a:pt x="627" y="1013"/>
                </a:lnTo>
                <a:lnTo>
                  <a:pt x="628" y="1024"/>
                </a:lnTo>
                <a:lnTo>
                  <a:pt x="631" y="1038"/>
                </a:lnTo>
                <a:lnTo>
                  <a:pt x="636" y="1052"/>
                </a:lnTo>
                <a:lnTo>
                  <a:pt x="641" y="1066"/>
                </a:lnTo>
                <a:lnTo>
                  <a:pt x="645" y="1079"/>
                </a:lnTo>
                <a:lnTo>
                  <a:pt x="649" y="1089"/>
                </a:lnTo>
                <a:lnTo>
                  <a:pt x="652" y="1095"/>
                </a:lnTo>
                <a:lnTo>
                  <a:pt x="653" y="1098"/>
                </a:lnTo>
                <a:lnTo>
                  <a:pt x="658" y="1114"/>
                </a:lnTo>
                <a:lnTo>
                  <a:pt x="658" y="1130"/>
                </a:lnTo>
                <a:lnTo>
                  <a:pt x="653" y="1143"/>
                </a:lnTo>
                <a:lnTo>
                  <a:pt x="643" y="1153"/>
                </a:lnTo>
                <a:lnTo>
                  <a:pt x="628" y="1159"/>
                </a:lnTo>
                <a:lnTo>
                  <a:pt x="610" y="1161"/>
                </a:lnTo>
                <a:lnTo>
                  <a:pt x="330" y="1161"/>
                </a:lnTo>
                <a:lnTo>
                  <a:pt x="322" y="1162"/>
                </a:lnTo>
                <a:lnTo>
                  <a:pt x="315" y="1163"/>
                </a:lnTo>
                <a:lnTo>
                  <a:pt x="258" y="1163"/>
                </a:lnTo>
                <a:lnTo>
                  <a:pt x="258" y="822"/>
                </a:lnTo>
                <a:lnTo>
                  <a:pt x="256" y="805"/>
                </a:lnTo>
                <a:lnTo>
                  <a:pt x="250" y="792"/>
                </a:lnTo>
                <a:lnTo>
                  <a:pt x="239" y="782"/>
                </a:lnTo>
                <a:lnTo>
                  <a:pt x="226" y="777"/>
                </a:lnTo>
                <a:lnTo>
                  <a:pt x="210" y="776"/>
                </a:lnTo>
                <a:lnTo>
                  <a:pt x="193" y="781"/>
                </a:lnTo>
                <a:lnTo>
                  <a:pt x="193" y="781"/>
                </a:lnTo>
                <a:lnTo>
                  <a:pt x="189" y="783"/>
                </a:lnTo>
                <a:lnTo>
                  <a:pt x="180" y="786"/>
                </a:lnTo>
                <a:lnTo>
                  <a:pt x="170" y="790"/>
                </a:lnTo>
                <a:lnTo>
                  <a:pt x="157" y="794"/>
                </a:lnTo>
                <a:lnTo>
                  <a:pt x="143" y="799"/>
                </a:lnTo>
                <a:lnTo>
                  <a:pt x="129" y="802"/>
                </a:lnTo>
                <a:lnTo>
                  <a:pt x="116" y="805"/>
                </a:lnTo>
                <a:lnTo>
                  <a:pt x="104" y="806"/>
                </a:lnTo>
                <a:lnTo>
                  <a:pt x="85" y="804"/>
                </a:lnTo>
                <a:lnTo>
                  <a:pt x="66" y="799"/>
                </a:lnTo>
                <a:lnTo>
                  <a:pt x="50" y="792"/>
                </a:lnTo>
                <a:lnTo>
                  <a:pt x="46" y="789"/>
                </a:lnTo>
                <a:lnTo>
                  <a:pt x="31" y="777"/>
                </a:lnTo>
                <a:lnTo>
                  <a:pt x="19" y="762"/>
                </a:lnTo>
                <a:lnTo>
                  <a:pt x="8" y="745"/>
                </a:lnTo>
                <a:lnTo>
                  <a:pt x="2" y="726"/>
                </a:lnTo>
                <a:lnTo>
                  <a:pt x="0" y="706"/>
                </a:lnTo>
                <a:lnTo>
                  <a:pt x="2" y="686"/>
                </a:lnTo>
                <a:lnTo>
                  <a:pt x="8" y="667"/>
                </a:lnTo>
                <a:lnTo>
                  <a:pt x="19" y="650"/>
                </a:lnTo>
                <a:lnTo>
                  <a:pt x="31" y="635"/>
                </a:lnTo>
                <a:lnTo>
                  <a:pt x="46" y="623"/>
                </a:lnTo>
                <a:lnTo>
                  <a:pt x="50" y="621"/>
                </a:lnTo>
                <a:lnTo>
                  <a:pt x="66" y="613"/>
                </a:lnTo>
                <a:lnTo>
                  <a:pt x="85" y="608"/>
                </a:lnTo>
                <a:lnTo>
                  <a:pt x="104" y="606"/>
                </a:lnTo>
                <a:lnTo>
                  <a:pt x="116" y="607"/>
                </a:lnTo>
                <a:lnTo>
                  <a:pt x="129" y="610"/>
                </a:lnTo>
                <a:lnTo>
                  <a:pt x="143" y="614"/>
                </a:lnTo>
                <a:lnTo>
                  <a:pt x="157" y="618"/>
                </a:lnTo>
                <a:lnTo>
                  <a:pt x="170" y="622"/>
                </a:lnTo>
                <a:lnTo>
                  <a:pt x="180" y="626"/>
                </a:lnTo>
                <a:lnTo>
                  <a:pt x="189" y="629"/>
                </a:lnTo>
                <a:lnTo>
                  <a:pt x="193" y="631"/>
                </a:lnTo>
                <a:lnTo>
                  <a:pt x="193" y="631"/>
                </a:lnTo>
                <a:lnTo>
                  <a:pt x="210" y="636"/>
                </a:lnTo>
                <a:lnTo>
                  <a:pt x="226" y="635"/>
                </a:lnTo>
                <a:lnTo>
                  <a:pt x="239" y="630"/>
                </a:lnTo>
                <a:lnTo>
                  <a:pt x="250" y="621"/>
                </a:lnTo>
                <a:lnTo>
                  <a:pt x="256" y="607"/>
                </a:lnTo>
                <a:lnTo>
                  <a:pt x="258" y="589"/>
                </a:lnTo>
                <a:lnTo>
                  <a:pt x="258" y="249"/>
                </a:lnTo>
                <a:lnTo>
                  <a:pt x="610" y="249"/>
                </a:lnTo>
                <a:lnTo>
                  <a:pt x="628" y="246"/>
                </a:lnTo>
                <a:lnTo>
                  <a:pt x="643" y="240"/>
                </a:lnTo>
                <a:lnTo>
                  <a:pt x="653" y="230"/>
                </a:lnTo>
                <a:lnTo>
                  <a:pt x="658" y="218"/>
                </a:lnTo>
                <a:lnTo>
                  <a:pt x="658" y="203"/>
                </a:lnTo>
                <a:lnTo>
                  <a:pt x="653" y="185"/>
                </a:lnTo>
                <a:lnTo>
                  <a:pt x="652" y="183"/>
                </a:lnTo>
                <a:lnTo>
                  <a:pt x="649" y="176"/>
                </a:lnTo>
                <a:lnTo>
                  <a:pt x="645" y="166"/>
                </a:lnTo>
                <a:lnTo>
                  <a:pt x="641" y="154"/>
                </a:lnTo>
                <a:lnTo>
                  <a:pt x="636" y="139"/>
                </a:lnTo>
                <a:lnTo>
                  <a:pt x="631" y="125"/>
                </a:lnTo>
                <a:lnTo>
                  <a:pt x="628" y="112"/>
                </a:lnTo>
                <a:lnTo>
                  <a:pt x="627" y="100"/>
                </a:lnTo>
                <a:lnTo>
                  <a:pt x="630" y="76"/>
                </a:lnTo>
                <a:lnTo>
                  <a:pt x="638" y="56"/>
                </a:lnTo>
                <a:lnTo>
                  <a:pt x="650" y="37"/>
                </a:lnTo>
                <a:lnTo>
                  <a:pt x="666" y="21"/>
                </a:lnTo>
                <a:lnTo>
                  <a:pt x="685" y="10"/>
                </a:lnTo>
                <a:lnTo>
                  <a:pt x="707" y="2"/>
                </a:lnTo>
                <a:lnTo>
                  <a:pt x="730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>
            <a:off x="4874469" y="4608513"/>
            <a:ext cx="1908175" cy="1844675"/>
          </a:xfrm>
          <a:custGeom>
            <a:avLst/>
            <a:gdLst>
              <a:gd name="T0" fmla="*/ 642 w 1202"/>
              <a:gd name="T1" fmla="*/ 10 h 1162"/>
              <a:gd name="T2" fmla="*/ 652 w 1202"/>
              <a:gd name="T3" fmla="*/ 64 h 1162"/>
              <a:gd name="T4" fmla="*/ 640 w 1202"/>
              <a:gd name="T5" fmla="*/ 96 h 1162"/>
              <a:gd name="T6" fmla="*/ 626 w 1202"/>
              <a:gd name="T7" fmla="*/ 149 h 1162"/>
              <a:gd name="T8" fmla="*/ 665 w 1202"/>
              <a:gd name="T9" fmla="*/ 227 h 1162"/>
              <a:gd name="T10" fmla="*/ 754 w 1202"/>
              <a:gd name="T11" fmla="*/ 247 h 1162"/>
              <a:gd name="T12" fmla="*/ 822 w 1202"/>
              <a:gd name="T13" fmla="*/ 194 h 1162"/>
              <a:gd name="T14" fmla="*/ 829 w 1202"/>
              <a:gd name="T15" fmla="*/ 124 h 1162"/>
              <a:gd name="T16" fmla="*/ 811 w 1202"/>
              <a:gd name="T17" fmla="*/ 73 h 1162"/>
              <a:gd name="T18" fmla="*/ 803 w 1202"/>
              <a:gd name="T19" fmla="*/ 32 h 1162"/>
              <a:gd name="T20" fmla="*/ 849 w 1202"/>
              <a:gd name="T21" fmla="*/ 0 h 1162"/>
              <a:gd name="T22" fmla="*/ 1200 w 1202"/>
              <a:gd name="T23" fmla="*/ 70 h 1162"/>
              <a:gd name="T24" fmla="*/ 1180 w 1202"/>
              <a:gd name="T25" fmla="*/ 381 h 1162"/>
              <a:gd name="T26" fmla="*/ 1131 w 1202"/>
              <a:gd name="T27" fmla="*/ 381 h 1162"/>
              <a:gd name="T28" fmla="*/ 1087 w 1202"/>
              <a:gd name="T29" fmla="*/ 365 h 1162"/>
              <a:gd name="T30" fmla="*/ 1022 w 1202"/>
              <a:gd name="T31" fmla="*/ 360 h 1162"/>
              <a:gd name="T32" fmla="*/ 953 w 1202"/>
              <a:gd name="T33" fmla="*/ 413 h 1162"/>
              <a:gd name="T34" fmla="*/ 953 w 1202"/>
              <a:gd name="T35" fmla="*/ 501 h 1162"/>
              <a:gd name="T36" fmla="*/ 1022 w 1202"/>
              <a:gd name="T37" fmla="*/ 554 h 1162"/>
              <a:gd name="T38" fmla="*/ 1087 w 1202"/>
              <a:gd name="T39" fmla="*/ 549 h 1162"/>
              <a:gd name="T40" fmla="*/ 1131 w 1202"/>
              <a:gd name="T41" fmla="*/ 533 h 1162"/>
              <a:gd name="T42" fmla="*/ 1175 w 1202"/>
              <a:gd name="T43" fmla="*/ 530 h 1162"/>
              <a:gd name="T44" fmla="*/ 1200 w 1202"/>
              <a:gd name="T45" fmla="*/ 574 h 1162"/>
              <a:gd name="T46" fmla="*/ 1202 w 1202"/>
              <a:gd name="T47" fmla="*/ 913 h 1162"/>
              <a:gd name="T48" fmla="*/ 832 w 1202"/>
              <a:gd name="T49" fmla="*/ 915 h 1162"/>
              <a:gd name="T50" fmla="*/ 801 w 1202"/>
              <a:gd name="T51" fmla="*/ 959 h 1162"/>
              <a:gd name="T52" fmla="*/ 812 w 1202"/>
              <a:gd name="T53" fmla="*/ 989 h 1162"/>
              <a:gd name="T54" fmla="*/ 829 w 1202"/>
              <a:gd name="T55" fmla="*/ 1038 h 1162"/>
              <a:gd name="T56" fmla="*/ 826 w 1202"/>
              <a:gd name="T57" fmla="*/ 1099 h 1162"/>
              <a:gd name="T58" fmla="*/ 787 w 1202"/>
              <a:gd name="T59" fmla="*/ 1146 h 1162"/>
              <a:gd name="T60" fmla="*/ 709 w 1202"/>
              <a:gd name="T61" fmla="*/ 1160 h 1162"/>
              <a:gd name="T62" fmla="*/ 644 w 1202"/>
              <a:gd name="T63" fmla="*/ 1118 h 1162"/>
              <a:gd name="T64" fmla="*/ 626 w 1202"/>
              <a:gd name="T65" fmla="*/ 1062 h 1162"/>
              <a:gd name="T66" fmla="*/ 639 w 1202"/>
              <a:gd name="T67" fmla="*/ 1011 h 1162"/>
              <a:gd name="T68" fmla="*/ 652 w 1202"/>
              <a:gd name="T69" fmla="*/ 977 h 1162"/>
              <a:gd name="T70" fmla="*/ 652 w 1202"/>
              <a:gd name="T71" fmla="*/ 932 h 1162"/>
              <a:gd name="T72" fmla="*/ 329 w 1202"/>
              <a:gd name="T73" fmla="*/ 913 h 1162"/>
              <a:gd name="T74" fmla="*/ 256 w 1202"/>
              <a:gd name="T75" fmla="*/ 558 h 1162"/>
              <a:gd name="T76" fmla="*/ 221 w 1202"/>
              <a:gd name="T77" fmla="*/ 527 h 1162"/>
              <a:gd name="T78" fmla="*/ 182 w 1202"/>
              <a:gd name="T79" fmla="*/ 536 h 1162"/>
              <a:gd name="T80" fmla="*/ 131 w 1202"/>
              <a:gd name="T81" fmla="*/ 553 h 1162"/>
              <a:gd name="T82" fmla="*/ 58 w 1202"/>
              <a:gd name="T83" fmla="*/ 547 h 1162"/>
              <a:gd name="T84" fmla="*/ 3 w 1202"/>
              <a:gd name="T85" fmla="*/ 480 h 1162"/>
              <a:gd name="T86" fmla="*/ 24 w 1202"/>
              <a:gd name="T87" fmla="*/ 394 h 1162"/>
              <a:gd name="T88" fmla="*/ 104 w 1202"/>
              <a:gd name="T89" fmla="*/ 357 h 1162"/>
              <a:gd name="T90" fmla="*/ 159 w 1202"/>
              <a:gd name="T91" fmla="*/ 370 h 1162"/>
              <a:gd name="T92" fmla="*/ 193 w 1202"/>
              <a:gd name="T93" fmla="*/ 382 h 1162"/>
              <a:gd name="T94" fmla="*/ 249 w 1202"/>
              <a:gd name="T95" fmla="*/ 372 h 1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02" h="1162">
                <a:moveTo>
                  <a:pt x="258" y="0"/>
                </a:moveTo>
                <a:lnTo>
                  <a:pt x="610" y="0"/>
                </a:lnTo>
                <a:lnTo>
                  <a:pt x="627" y="3"/>
                </a:lnTo>
                <a:lnTo>
                  <a:pt x="642" y="10"/>
                </a:lnTo>
                <a:lnTo>
                  <a:pt x="652" y="19"/>
                </a:lnTo>
                <a:lnTo>
                  <a:pt x="657" y="32"/>
                </a:lnTo>
                <a:lnTo>
                  <a:pt x="657" y="47"/>
                </a:lnTo>
                <a:lnTo>
                  <a:pt x="652" y="64"/>
                </a:lnTo>
                <a:lnTo>
                  <a:pt x="651" y="67"/>
                </a:lnTo>
                <a:lnTo>
                  <a:pt x="648" y="73"/>
                </a:lnTo>
                <a:lnTo>
                  <a:pt x="644" y="83"/>
                </a:lnTo>
                <a:lnTo>
                  <a:pt x="640" y="96"/>
                </a:lnTo>
                <a:lnTo>
                  <a:pt x="635" y="109"/>
                </a:lnTo>
                <a:lnTo>
                  <a:pt x="630" y="124"/>
                </a:lnTo>
                <a:lnTo>
                  <a:pt x="627" y="138"/>
                </a:lnTo>
                <a:lnTo>
                  <a:pt x="626" y="149"/>
                </a:lnTo>
                <a:lnTo>
                  <a:pt x="629" y="173"/>
                </a:lnTo>
                <a:lnTo>
                  <a:pt x="637" y="194"/>
                </a:lnTo>
                <a:lnTo>
                  <a:pt x="649" y="212"/>
                </a:lnTo>
                <a:lnTo>
                  <a:pt x="665" y="227"/>
                </a:lnTo>
                <a:lnTo>
                  <a:pt x="684" y="240"/>
                </a:lnTo>
                <a:lnTo>
                  <a:pt x="706" y="247"/>
                </a:lnTo>
                <a:lnTo>
                  <a:pt x="729" y="250"/>
                </a:lnTo>
                <a:lnTo>
                  <a:pt x="754" y="247"/>
                </a:lnTo>
                <a:lnTo>
                  <a:pt x="775" y="240"/>
                </a:lnTo>
                <a:lnTo>
                  <a:pt x="794" y="227"/>
                </a:lnTo>
                <a:lnTo>
                  <a:pt x="811" y="212"/>
                </a:lnTo>
                <a:lnTo>
                  <a:pt x="822" y="194"/>
                </a:lnTo>
                <a:lnTo>
                  <a:pt x="830" y="173"/>
                </a:lnTo>
                <a:lnTo>
                  <a:pt x="833" y="149"/>
                </a:lnTo>
                <a:lnTo>
                  <a:pt x="832" y="138"/>
                </a:lnTo>
                <a:lnTo>
                  <a:pt x="829" y="124"/>
                </a:lnTo>
                <a:lnTo>
                  <a:pt x="825" y="109"/>
                </a:lnTo>
                <a:lnTo>
                  <a:pt x="820" y="96"/>
                </a:lnTo>
                <a:lnTo>
                  <a:pt x="815" y="83"/>
                </a:lnTo>
                <a:lnTo>
                  <a:pt x="811" y="73"/>
                </a:lnTo>
                <a:lnTo>
                  <a:pt x="808" y="67"/>
                </a:lnTo>
                <a:lnTo>
                  <a:pt x="807" y="64"/>
                </a:lnTo>
                <a:lnTo>
                  <a:pt x="801" y="47"/>
                </a:lnTo>
                <a:lnTo>
                  <a:pt x="803" y="32"/>
                </a:lnTo>
                <a:lnTo>
                  <a:pt x="808" y="19"/>
                </a:lnTo>
                <a:lnTo>
                  <a:pt x="818" y="10"/>
                </a:lnTo>
                <a:lnTo>
                  <a:pt x="832" y="3"/>
                </a:lnTo>
                <a:lnTo>
                  <a:pt x="849" y="0"/>
                </a:lnTo>
                <a:lnTo>
                  <a:pt x="1202" y="0"/>
                </a:lnTo>
                <a:lnTo>
                  <a:pt x="1202" y="55"/>
                </a:lnTo>
                <a:lnTo>
                  <a:pt x="1201" y="63"/>
                </a:lnTo>
                <a:lnTo>
                  <a:pt x="1200" y="70"/>
                </a:lnTo>
                <a:lnTo>
                  <a:pt x="1200" y="340"/>
                </a:lnTo>
                <a:lnTo>
                  <a:pt x="1198" y="358"/>
                </a:lnTo>
                <a:lnTo>
                  <a:pt x="1190" y="372"/>
                </a:lnTo>
                <a:lnTo>
                  <a:pt x="1180" y="381"/>
                </a:lnTo>
                <a:lnTo>
                  <a:pt x="1167" y="386"/>
                </a:lnTo>
                <a:lnTo>
                  <a:pt x="1152" y="387"/>
                </a:lnTo>
                <a:lnTo>
                  <a:pt x="1134" y="382"/>
                </a:lnTo>
                <a:lnTo>
                  <a:pt x="1131" y="381"/>
                </a:lnTo>
                <a:lnTo>
                  <a:pt x="1124" y="378"/>
                </a:lnTo>
                <a:lnTo>
                  <a:pt x="1114" y="374"/>
                </a:lnTo>
                <a:lnTo>
                  <a:pt x="1101" y="370"/>
                </a:lnTo>
                <a:lnTo>
                  <a:pt x="1087" y="365"/>
                </a:lnTo>
                <a:lnTo>
                  <a:pt x="1072" y="361"/>
                </a:lnTo>
                <a:lnTo>
                  <a:pt x="1058" y="358"/>
                </a:lnTo>
                <a:lnTo>
                  <a:pt x="1046" y="357"/>
                </a:lnTo>
                <a:lnTo>
                  <a:pt x="1022" y="360"/>
                </a:lnTo>
                <a:lnTo>
                  <a:pt x="1000" y="367"/>
                </a:lnTo>
                <a:lnTo>
                  <a:pt x="981" y="379"/>
                </a:lnTo>
                <a:lnTo>
                  <a:pt x="965" y="394"/>
                </a:lnTo>
                <a:lnTo>
                  <a:pt x="953" y="413"/>
                </a:lnTo>
                <a:lnTo>
                  <a:pt x="945" y="434"/>
                </a:lnTo>
                <a:lnTo>
                  <a:pt x="942" y="456"/>
                </a:lnTo>
                <a:lnTo>
                  <a:pt x="945" y="480"/>
                </a:lnTo>
                <a:lnTo>
                  <a:pt x="953" y="501"/>
                </a:lnTo>
                <a:lnTo>
                  <a:pt x="965" y="520"/>
                </a:lnTo>
                <a:lnTo>
                  <a:pt x="981" y="535"/>
                </a:lnTo>
                <a:lnTo>
                  <a:pt x="1000" y="547"/>
                </a:lnTo>
                <a:lnTo>
                  <a:pt x="1022" y="554"/>
                </a:lnTo>
                <a:lnTo>
                  <a:pt x="1046" y="557"/>
                </a:lnTo>
                <a:lnTo>
                  <a:pt x="1058" y="556"/>
                </a:lnTo>
                <a:lnTo>
                  <a:pt x="1072" y="553"/>
                </a:lnTo>
                <a:lnTo>
                  <a:pt x="1087" y="549"/>
                </a:lnTo>
                <a:lnTo>
                  <a:pt x="1101" y="544"/>
                </a:lnTo>
                <a:lnTo>
                  <a:pt x="1114" y="540"/>
                </a:lnTo>
                <a:lnTo>
                  <a:pt x="1124" y="536"/>
                </a:lnTo>
                <a:lnTo>
                  <a:pt x="1131" y="533"/>
                </a:lnTo>
                <a:lnTo>
                  <a:pt x="1134" y="532"/>
                </a:lnTo>
                <a:lnTo>
                  <a:pt x="1150" y="528"/>
                </a:lnTo>
                <a:lnTo>
                  <a:pt x="1163" y="527"/>
                </a:lnTo>
                <a:lnTo>
                  <a:pt x="1175" y="530"/>
                </a:lnTo>
                <a:lnTo>
                  <a:pt x="1185" y="536"/>
                </a:lnTo>
                <a:lnTo>
                  <a:pt x="1193" y="546"/>
                </a:lnTo>
                <a:lnTo>
                  <a:pt x="1198" y="558"/>
                </a:lnTo>
                <a:lnTo>
                  <a:pt x="1200" y="574"/>
                </a:lnTo>
                <a:lnTo>
                  <a:pt x="1200" y="844"/>
                </a:lnTo>
                <a:lnTo>
                  <a:pt x="1201" y="851"/>
                </a:lnTo>
                <a:lnTo>
                  <a:pt x="1202" y="859"/>
                </a:lnTo>
                <a:lnTo>
                  <a:pt x="1202" y="913"/>
                </a:lnTo>
                <a:lnTo>
                  <a:pt x="1130" y="913"/>
                </a:lnTo>
                <a:lnTo>
                  <a:pt x="1129" y="913"/>
                </a:lnTo>
                <a:lnTo>
                  <a:pt x="849" y="913"/>
                </a:lnTo>
                <a:lnTo>
                  <a:pt x="832" y="915"/>
                </a:lnTo>
                <a:lnTo>
                  <a:pt x="818" y="922"/>
                </a:lnTo>
                <a:lnTo>
                  <a:pt x="808" y="932"/>
                </a:lnTo>
                <a:lnTo>
                  <a:pt x="803" y="945"/>
                </a:lnTo>
                <a:lnTo>
                  <a:pt x="801" y="959"/>
                </a:lnTo>
                <a:lnTo>
                  <a:pt x="807" y="977"/>
                </a:lnTo>
                <a:lnTo>
                  <a:pt x="808" y="977"/>
                </a:lnTo>
                <a:lnTo>
                  <a:pt x="809" y="981"/>
                </a:lnTo>
                <a:lnTo>
                  <a:pt x="812" y="989"/>
                </a:lnTo>
                <a:lnTo>
                  <a:pt x="816" y="999"/>
                </a:lnTo>
                <a:lnTo>
                  <a:pt x="821" y="1011"/>
                </a:lnTo>
                <a:lnTo>
                  <a:pt x="825" y="1024"/>
                </a:lnTo>
                <a:lnTo>
                  <a:pt x="829" y="1038"/>
                </a:lnTo>
                <a:lnTo>
                  <a:pt x="832" y="1051"/>
                </a:lnTo>
                <a:lnTo>
                  <a:pt x="833" y="1062"/>
                </a:lnTo>
                <a:lnTo>
                  <a:pt x="831" y="1080"/>
                </a:lnTo>
                <a:lnTo>
                  <a:pt x="826" y="1099"/>
                </a:lnTo>
                <a:lnTo>
                  <a:pt x="818" y="1114"/>
                </a:lnTo>
                <a:lnTo>
                  <a:pt x="815" y="1118"/>
                </a:lnTo>
                <a:lnTo>
                  <a:pt x="803" y="1133"/>
                </a:lnTo>
                <a:lnTo>
                  <a:pt x="787" y="1146"/>
                </a:lnTo>
                <a:lnTo>
                  <a:pt x="770" y="1155"/>
                </a:lnTo>
                <a:lnTo>
                  <a:pt x="751" y="1160"/>
                </a:lnTo>
                <a:lnTo>
                  <a:pt x="729" y="1162"/>
                </a:lnTo>
                <a:lnTo>
                  <a:pt x="709" y="1160"/>
                </a:lnTo>
                <a:lnTo>
                  <a:pt x="689" y="1155"/>
                </a:lnTo>
                <a:lnTo>
                  <a:pt x="672" y="1146"/>
                </a:lnTo>
                <a:lnTo>
                  <a:pt x="657" y="1133"/>
                </a:lnTo>
                <a:lnTo>
                  <a:pt x="644" y="1118"/>
                </a:lnTo>
                <a:lnTo>
                  <a:pt x="642" y="1114"/>
                </a:lnTo>
                <a:lnTo>
                  <a:pt x="633" y="1099"/>
                </a:lnTo>
                <a:lnTo>
                  <a:pt x="628" y="1080"/>
                </a:lnTo>
                <a:lnTo>
                  <a:pt x="626" y="1062"/>
                </a:lnTo>
                <a:lnTo>
                  <a:pt x="627" y="1051"/>
                </a:lnTo>
                <a:lnTo>
                  <a:pt x="630" y="1038"/>
                </a:lnTo>
                <a:lnTo>
                  <a:pt x="635" y="1024"/>
                </a:lnTo>
                <a:lnTo>
                  <a:pt x="639" y="1011"/>
                </a:lnTo>
                <a:lnTo>
                  <a:pt x="643" y="999"/>
                </a:lnTo>
                <a:lnTo>
                  <a:pt x="648" y="989"/>
                </a:lnTo>
                <a:lnTo>
                  <a:pt x="651" y="981"/>
                </a:lnTo>
                <a:lnTo>
                  <a:pt x="652" y="977"/>
                </a:lnTo>
                <a:lnTo>
                  <a:pt x="653" y="977"/>
                </a:lnTo>
                <a:lnTo>
                  <a:pt x="657" y="959"/>
                </a:lnTo>
                <a:lnTo>
                  <a:pt x="657" y="945"/>
                </a:lnTo>
                <a:lnTo>
                  <a:pt x="652" y="932"/>
                </a:lnTo>
                <a:lnTo>
                  <a:pt x="642" y="922"/>
                </a:lnTo>
                <a:lnTo>
                  <a:pt x="627" y="915"/>
                </a:lnTo>
                <a:lnTo>
                  <a:pt x="609" y="913"/>
                </a:lnTo>
                <a:lnTo>
                  <a:pt x="329" y="913"/>
                </a:lnTo>
                <a:lnTo>
                  <a:pt x="329" y="913"/>
                </a:lnTo>
                <a:lnTo>
                  <a:pt x="258" y="913"/>
                </a:lnTo>
                <a:lnTo>
                  <a:pt x="258" y="574"/>
                </a:lnTo>
                <a:lnTo>
                  <a:pt x="256" y="558"/>
                </a:lnTo>
                <a:lnTo>
                  <a:pt x="252" y="546"/>
                </a:lnTo>
                <a:lnTo>
                  <a:pt x="244" y="536"/>
                </a:lnTo>
                <a:lnTo>
                  <a:pt x="233" y="530"/>
                </a:lnTo>
                <a:lnTo>
                  <a:pt x="221" y="527"/>
                </a:lnTo>
                <a:lnTo>
                  <a:pt x="208" y="528"/>
                </a:lnTo>
                <a:lnTo>
                  <a:pt x="193" y="532"/>
                </a:lnTo>
                <a:lnTo>
                  <a:pt x="190" y="533"/>
                </a:lnTo>
                <a:lnTo>
                  <a:pt x="182" y="536"/>
                </a:lnTo>
                <a:lnTo>
                  <a:pt x="172" y="540"/>
                </a:lnTo>
                <a:lnTo>
                  <a:pt x="159" y="544"/>
                </a:lnTo>
                <a:lnTo>
                  <a:pt x="145" y="549"/>
                </a:lnTo>
                <a:lnTo>
                  <a:pt x="131" y="553"/>
                </a:lnTo>
                <a:lnTo>
                  <a:pt x="116" y="556"/>
                </a:lnTo>
                <a:lnTo>
                  <a:pt x="104" y="557"/>
                </a:lnTo>
                <a:lnTo>
                  <a:pt x="81" y="554"/>
                </a:lnTo>
                <a:lnTo>
                  <a:pt x="58" y="547"/>
                </a:lnTo>
                <a:lnTo>
                  <a:pt x="39" y="535"/>
                </a:lnTo>
                <a:lnTo>
                  <a:pt x="24" y="520"/>
                </a:lnTo>
                <a:lnTo>
                  <a:pt x="11" y="501"/>
                </a:lnTo>
                <a:lnTo>
                  <a:pt x="3" y="480"/>
                </a:lnTo>
                <a:lnTo>
                  <a:pt x="0" y="456"/>
                </a:lnTo>
                <a:lnTo>
                  <a:pt x="3" y="434"/>
                </a:lnTo>
                <a:lnTo>
                  <a:pt x="11" y="413"/>
                </a:lnTo>
                <a:lnTo>
                  <a:pt x="24" y="394"/>
                </a:lnTo>
                <a:lnTo>
                  <a:pt x="39" y="379"/>
                </a:lnTo>
                <a:lnTo>
                  <a:pt x="58" y="367"/>
                </a:lnTo>
                <a:lnTo>
                  <a:pt x="81" y="360"/>
                </a:lnTo>
                <a:lnTo>
                  <a:pt x="104" y="357"/>
                </a:lnTo>
                <a:lnTo>
                  <a:pt x="116" y="358"/>
                </a:lnTo>
                <a:lnTo>
                  <a:pt x="131" y="361"/>
                </a:lnTo>
                <a:lnTo>
                  <a:pt x="145" y="365"/>
                </a:lnTo>
                <a:lnTo>
                  <a:pt x="159" y="370"/>
                </a:lnTo>
                <a:lnTo>
                  <a:pt x="172" y="374"/>
                </a:lnTo>
                <a:lnTo>
                  <a:pt x="182" y="378"/>
                </a:lnTo>
                <a:lnTo>
                  <a:pt x="190" y="381"/>
                </a:lnTo>
                <a:lnTo>
                  <a:pt x="193" y="382"/>
                </a:lnTo>
                <a:lnTo>
                  <a:pt x="210" y="387"/>
                </a:lnTo>
                <a:lnTo>
                  <a:pt x="225" y="386"/>
                </a:lnTo>
                <a:lnTo>
                  <a:pt x="238" y="381"/>
                </a:lnTo>
                <a:lnTo>
                  <a:pt x="249" y="372"/>
                </a:lnTo>
                <a:lnTo>
                  <a:pt x="256" y="358"/>
                </a:lnTo>
                <a:lnTo>
                  <a:pt x="258" y="340"/>
                </a:lnTo>
                <a:lnTo>
                  <a:pt x="258" y="0"/>
                </a:lnTo>
                <a:close/>
              </a:path>
            </a:pathLst>
          </a:custGeom>
          <a:solidFill>
            <a:schemeClr val="accent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>
            <a:off x="6766769" y="3141663"/>
            <a:ext cx="1909763" cy="1847850"/>
          </a:xfrm>
          <a:custGeom>
            <a:avLst/>
            <a:gdLst>
              <a:gd name="T0" fmla="*/ 385 w 1203"/>
              <a:gd name="T1" fmla="*/ 10 h 1164"/>
              <a:gd name="T2" fmla="*/ 396 w 1203"/>
              <a:gd name="T3" fmla="*/ 63 h 1164"/>
              <a:gd name="T4" fmla="*/ 382 w 1203"/>
              <a:gd name="T5" fmla="*/ 96 h 1164"/>
              <a:gd name="T6" fmla="*/ 370 w 1203"/>
              <a:gd name="T7" fmla="*/ 150 h 1164"/>
              <a:gd name="T8" fmla="*/ 409 w 1203"/>
              <a:gd name="T9" fmla="*/ 228 h 1164"/>
              <a:gd name="T10" fmla="*/ 496 w 1203"/>
              <a:gd name="T11" fmla="*/ 248 h 1164"/>
              <a:gd name="T12" fmla="*/ 566 w 1203"/>
              <a:gd name="T13" fmla="*/ 194 h 1164"/>
              <a:gd name="T14" fmla="*/ 573 w 1203"/>
              <a:gd name="T15" fmla="*/ 125 h 1164"/>
              <a:gd name="T16" fmla="*/ 554 w 1203"/>
              <a:gd name="T17" fmla="*/ 74 h 1164"/>
              <a:gd name="T18" fmla="*/ 546 w 1203"/>
              <a:gd name="T19" fmla="*/ 32 h 1164"/>
              <a:gd name="T20" fmla="*/ 593 w 1203"/>
              <a:gd name="T21" fmla="*/ 0 h 1164"/>
              <a:gd name="T22" fmla="*/ 952 w 1203"/>
              <a:gd name="T23" fmla="*/ 369 h 1164"/>
              <a:gd name="T24" fmla="*/ 996 w 1203"/>
              <a:gd name="T25" fmla="*/ 387 h 1164"/>
              <a:gd name="T26" fmla="*/ 1031 w 1203"/>
              <a:gd name="T27" fmla="*/ 375 h 1164"/>
              <a:gd name="T28" fmla="*/ 1088 w 1203"/>
              <a:gd name="T29" fmla="*/ 359 h 1164"/>
              <a:gd name="T30" fmla="*/ 1164 w 1203"/>
              <a:gd name="T31" fmla="*/ 380 h 1164"/>
              <a:gd name="T32" fmla="*/ 1203 w 1203"/>
              <a:gd name="T33" fmla="*/ 457 h 1164"/>
              <a:gd name="T34" fmla="*/ 1164 w 1203"/>
              <a:gd name="T35" fmla="*/ 536 h 1164"/>
              <a:gd name="T36" fmla="*/ 1088 w 1203"/>
              <a:gd name="T37" fmla="*/ 557 h 1164"/>
              <a:gd name="T38" fmla="*/ 1031 w 1203"/>
              <a:gd name="T39" fmla="*/ 541 h 1164"/>
              <a:gd name="T40" fmla="*/ 996 w 1203"/>
              <a:gd name="T41" fmla="*/ 529 h 1164"/>
              <a:gd name="T42" fmla="*/ 952 w 1203"/>
              <a:gd name="T43" fmla="*/ 547 h 1164"/>
              <a:gd name="T44" fmla="*/ 593 w 1203"/>
              <a:gd name="T45" fmla="*/ 914 h 1164"/>
              <a:gd name="T46" fmla="*/ 546 w 1203"/>
              <a:gd name="T47" fmla="*/ 946 h 1164"/>
              <a:gd name="T48" fmla="*/ 552 w 1203"/>
              <a:gd name="T49" fmla="*/ 983 h 1164"/>
              <a:gd name="T50" fmla="*/ 569 w 1203"/>
              <a:gd name="T51" fmla="*/ 1026 h 1164"/>
              <a:gd name="T52" fmla="*/ 575 w 1203"/>
              <a:gd name="T53" fmla="*/ 1082 h 1164"/>
              <a:gd name="T54" fmla="*/ 546 w 1203"/>
              <a:gd name="T55" fmla="*/ 1135 h 1164"/>
              <a:gd name="T56" fmla="*/ 473 w 1203"/>
              <a:gd name="T57" fmla="*/ 1164 h 1164"/>
              <a:gd name="T58" fmla="*/ 400 w 1203"/>
              <a:gd name="T59" fmla="*/ 1135 h 1164"/>
              <a:gd name="T60" fmla="*/ 371 w 1203"/>
              <a:gd name="T61" fmla="*/ 1082 h 1164"/>
              <a:gd name="T62" fmla="*/ 377 w 1203"/>
              <a:gd name="T63" fmla="*/ 1026 h 1164"/>
              <a:gd name="T64" fmla="*/ 393 w 1203"/>
              <a:gd name="T65" fmla="*/ 983 h 1164"/>
              <a:gd name="T66" fmla="*/ 401 w 1203"/>
              <a:gd name="T67" fmla="*/ 946 h 1164"/>
              <a:gd name="T68" fmla="*/ 353 w 1203"/>
              <a:gd name="T69" fmla="*/ 914 h 1164"/>
              <a:gd name="T70" fmla="*/ 3 w 1203"/>
              <a:gd name="T71" fmla="*/ 845 h 1164"/>
              <a:gd name="T72" fmla="*/ 17 w 1203"/>
              <a:gd name="T73" fmla="*/ 537 h 1164"/>
              <a:gd name="T74" fmla="*/ 68 w 1203"/>
              <a:gd name="T75" fmla="*/ 533 h 1164"/>
              <a:gd name="T76" fmla="*/ 101 w 1203"/>
              <a:gd name="T77" fmla="*/ 545 h 1164"/>
              <a:gd name="T78" fmla="*/ 156 w 1203"/>
              <a:gd name="T79" fmla="*/ 558 h 1164"/>
              <a:gd name="T80" fmla="*/ 238 w 1203"/>
              <a:gd name="T81" fmla="*/ 520 h 1164"/>
              <a:gd name="T82" fmla="*/ 257 w 1203"/>
              <a:gd name="T83" fmla="*/ 435 h 1164"/>
              <a:gd name="T84" fmla="*/ 202 w 1203"/>
              <a:gd name="T85" fmla="*/ 368 h 1164"/>
              <a:gd name="T86" fmla="*/ 130 w 1203"/>
              <a:gd name="T87" fmla="*/ 362 h 1164"/>
              <a:gd name="T88" fmla="*/ 78 w 1203"/>
              <a:gd name="T89" fmla="*/ 379 h 1164"/>
              <a:gd name="T90" fmla="*/ 39 w 1203"/>
              <a:gd name="T91" fmla="*/ 388 h 1164"/>
              <a:gd name="T92" fmla="*/ 4 w 1203"/>
              <a:gd name="T93" fmla="*/ 357 h 1164"/>
              <a:gd name="T94" fmla="*/ 5 w 1203"/>
              <a:gd name="T95" fmla="*/ 57 h 1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03" h="1164">
                <a:moveTo>
                  <a:pt x="3" y="0"/>
                </a:moveTo>
                <a:lnTo>
                  <a:pt x="353" y="0"/>
                </a:lnTo>
                <a:lnTo>
                  <a:pt x="371" y="2"/>
                </a:lnTo>
                <a:lnTo>
                  <a:pt x="385" y="10"/>
                </a:lnTo>
                <a:lnTo>
                  <a:pt x="395" y="19"/>
                </a:lnTo>
                <a:lnTo>
                  <a:pt x="401" y="32"/>
                </a:lnTo>
                <a:lnTo>
                  <a:pt x="401" y="47"/>
                </a:lnTo>
                <a:lnTo>
                  <a:pt x="396" y="63"/>
                </a:lnTo>
                <a:lnTo>
                  <a:pt x="395" y="66"/>
                </a:lnTo>
                <a:lnTo>
                  <a:pt x="391" y="74"/>
                </a:lnTo>
                <a:lnTo>
                  <a:pt x="387" y="84"/>
                </a:lnTo>
                <a:lnTo>
                  <a:pt x="382" y="96"/>
                </a:lnTo>
                <a:lnTo>
                  <a:pt x="378" y="110"/>
                </a:lnTo>
                <a:lnTo>
                  <a:pt x="374" y="125"/>
                </a:lnTo>
                <a:lnTo>
                  <a:pt x="371" y="138"/>
                </a:lnTo>
                <a:lnTo>
                  <a:pt x="370" y="150"/>
                </a:lnTo>
                <a:lnTo>
                  <a:pt x="372" y="172"/>
                </a:lnTo>
                <a:lnTo>
                  <a:pt x="380" y="194"/>
                </a:lnTo>
                <a:lnTo>
                  <a:pt x="392" y="212"/>
                </a:lnTo>
                <a:lnTo>
                  <a:pt x="409" y="228"/>
                </a:lnTo>
                <a:lnTo>
                  <a:pt x="428" y="240"/>
                </a:lnTo>
                <a:lnTo>
                  <a:pt x="449" y="248"/>
                </a:lnTo>
                <a:lnTo>
                  <a:pt x="473" y="250"/>
                </a:lnTo>
                <a:lnTo>
                  <a:pt x="496" y="248"/>
                </a:lnTo>
                <a:lnTo>
                  <a:pt x="519" y="240"/>
                </a:lnTo>
                <a:lnTo>
                  <a:pt x="538" y="228"/>
                </a:lnTo>
                <a:lnTo>
                  <a:pt x="553" y="212"/>
                </a:lnTo>
                <a:lnTo>
                  <a:pt x="566" y="194"/>
                </a:lnTo>
                <a:lnTo>
                  <a:pt x="574" y="172"/>
                </a:lnTo>
                <a:lnTo>
                  <a:pt x="577" y="150"/>
                </a:lnTo>
                <a:lnTo>
                  <a:pt x="576" y="138"/>
                </a:lnTo>
                <a:lnTo>
                  <a:pt x="573" y="125"/>
                </a:lnTo>
                <a:lnTo>
                  <a:pt x="569" y="110"/>
                </a:lnTo>
                <a:lnTo>
                  <a:pt x="564" y="96"/>
                </a:lnTo>
                <a:lnTo>
                  <a:pt x="558" y="84"/>
                </a:lnTo>
                <a:lnTo>
                  <a:pt x="554" y="74"/>
                </a:lnTo>
                <a:lnTo>
                  <a:pt x="551" y="66"/>
                </a:lnTo>
                <a:lnTo>
                  <a:pt x="550" y="63"/>
                </a:lnTo>
                <a:lnTo>
                  <a:pt x="545" y="47"/>
                </a:lnTo>
                <a:lnTo>
                  <a:pt x="546" y="32"/>
                </a:lnTo>
                <a:lnTo>
                  <a:pt x="551" y="19"/>
                </a:lnTo>
                <a:lnTo>
                  <a:pt x="561" y="10"/>
                </a:lnTo>
                <a:lnTo>
                  <a:pt x="576" y="2"/>
                </a:lnTo>
                <a:lnTo>
                  <a:pt x="593" y="0"/>
                </a:lnTo>
                <a:lnTo>
                  <a:pt x="945" y="0"/>
                </a:lnTo>
                <a:lnTo>
                  <a:pt x="945" y="341"/>
                </a:lnTo>
                <a:lnTo>
                  <a:pt x="947" y="357"/>
                </a:lnTo>
                <a:lnTo>
                  <a:pt x="952" y="369"/>
                </a:lnTo>
                <a:lnTo>
                  <a:pt x="960" y="378"/>
                </a:lnTo>
                <a:lnTo>
                  <a:pt x="970" y="385"/>
                </a:lnTo>
                <a:lnTo>
                  <a:pt x="982" y="388"/>
                </a:lnTo>
                <a:lnTo>
                  <a:pt x="996" y="387"/>
                </a:lnTo>
                <a:lnTo>
                  <a:pt x="1012" y="383"/>
                </a:lnTo>
                <a:lnTo>
                  <a:pt x="1014" y="382"/>
                </a:lnTo>
                <a:lnTo>
                  <a:pt x="1021" y="379"/>
                </a:lnTo>
                <a:lnTo>
                  <a:pt x="1031" y="375"/>
                </a:lnTo>
                <a:lnTo>
                  <a:pt x="1044" y="370"/>
                </a:lnTo>
                <a:lnTo>
                  <a:pt x="1058" y="366"/>
                </a:lnTo>
                <a:lnTo>
                  <a:pt x="1074" y="362"/>
                </a:lnTo>
                <a:lnTo>
                  <a:pt x="1088" y="359"/>
                </a:lnTo>
                <a:lnTo>
                  <a:pt x="1100" y="358"/>
                </a:lnTo>
                <a:lnTo>
                  <a:pt x="1124" y="361"/>
                </a:lnTo>
                <a:lnTo>
                  <a:pt x="1145" y="368"/>
                </a:lnTo>
                <a:lnTo>
                  <a:pt x="1164" y="380"/>
                </a:lnTo>
                <a:lnTo>
                  <a:pt x="1181" y="395"/>
                </a:lnTo>
                <a:lnTo>
                  <a:pt x="1193" y="414"/>
                </a:lnTo>
                <a:lnTo>
                  <a:pt x="1201" y="435"/>
                </a:lnTo>
                <a:lnTo>
                  <a:pt x="1203" y="457"/>
                </a:lnTo>
                <a:lnTo>
                  <a:pt x="1201" y="481"/>
                </a:lnTo>
                <a:lnTo>
                  <a:pt x="1193" y="502"/>
                </a:lnTo>
                <a:lnTo>
                  <a:pt x="1181" y="520"/>
                </a:lnTo>
                <a:lnTo>
                  <a:pt x="1164" y="536"/>
                </a:lnTo>
                <a:lnTo>
                  <a:pt x="1145" y="548"/>
                </a:lnTo>
                <a:lnTo>
                  <a:pt x="1124" y="555"/>
                </a:lnTo>
                <a:lnTo>
                  <a:pt x="1100" y="558"/>
                </a:lnTo>
                <a:lnTo>
                  <a:pt x="1088" y="557"/>
                </a:lnTo>
                <a:lnTo>
                  <a:pt x="1074" y="554"/>
                </a:lnTo>
                <a:lnTo>
                  <a:pt x="1058" y="550"/>
                </a:lnTo>
                <a:lnTo>
                  <a:pt x="1044" y="545"/>
                </a:lnTo>
                <a:lnTo>
                  <a:pt x="1031" y="541"/>
                </a:lnTo>
                <a:lnTo>
                  <a:pt x="1021" y="537"/>
                </a:lnTo>
                <a:lnTo>
                  <a:pt x="1014" y="534"/>
                </a:lnTo>
                <a:lnTo>
                  <a:pt x="1012" y="533"/>
                </a:lnTo>
                <a:lnTo>
                  <a:pt x="996" y="529"/>
                </a:lnTo>
                <a:lnTo>
                  <a:pt x="982" y="528"/>
                </a:lnTo>
                <a:lnTo>
                  <a:pt x="970" y="531"/>
                </a:lnTo>
                <a:lnTo>
                  <a:pt x="960" y="537"/>
                </a:lnTo>
                <a:lnTo>
                  <a:pt x="952" y="547"/>
                </a:lnTo>
                <a:lnTo>
                  <a:pt x="947" y="559"/>
                </a:lnTo>
                <a:lnTo>
                  <a:pt x="945" y="574"/>
                </a:lnTo>
                <a:lnTo>
                  <a:pt x="945" y="914"/>
                </a:lnTo>
                <a:lnTo>
                  <a:pt x="593" y="914"/>
                </a:lnTo>
                <a:lnTo>
                  <a:pt x="576" y="917"/>
                </a:lnTo>
                <a:lnTo>
                  <a:pt x="561" y="923"/>
                </a:lnTo>
                <a:lnTo>
                  <a:pt x="551" y="934"/>
                </a:lnTo>
                <a:lnTo>
                  <a:pt x="546" y="946"/>
                </a:lnTo>
                <a:lnTo>
                  <a:pt x="545" y="961"/>
                </a:lnTo>
                <a:lnTo>
                  <a:pt x="550" y="977"/>
                </a:lnTo>
                <a:lnTo>
                  <a:pt x="550" y="978"/>
                </a:lnTo>
                <a:lnTo>
                  <a:pt x="552" y="983"/>
                </a:lnTo>
                <a:lnTo>
                  <a:pt x="555" y="990"/>
                </a:lnTo>
                <a:lnTo>
                  <a:pt x="559" y="1000"/>
                </a:lnTo>
                <a:lnTo>
                  <a:pt x="565" y="1013"/>
                </a:lnTo>
                <a:lnTo>
                  <a:pt x="569" y="1026"/>
                </a:lnTo>
                <a:lnTo>
                  <a:pt x="573" y="1040"/>
                </a:lnTo>
                <a:lnTo>
                  <a:pt x="576" y="1053"/>
                </a:lnTo>
                <a:lnTo>
                  <a:pt x="577" y="1064"/>
                </a:lnTo>
                <a:lnTo>
                  <a:pt x="575" y="1082"/>
                </a:lnTo>
                <a:lnTo>
                  <a:pt x="570" y="1100"/>
                </a:lnTo>
                <a:lnTo>
                  <a:pt x="561" y="1116"/>
                </a:lnTo>
                <a:lnTo>
                  <a:pt x="558" y="1120"/>
                </a:lnTo>
                <a:lnTo>
                  <a:pt x="546" y="1135"/>
                </a:lnTo>
                <a:lnTo>
                  <a:pt x="531" y="1147"/>
                </a:lnTo>
                <a:lnTo>
                  <a:pt x="514" y="1157"/>
                </a:lnTo>
                <a:lnTo>
                  <a:pt x="494" y="1162"/>
                </a:lnTo>
                <a:lnTo>
                  <a:pt x="473" y="1164"/>
                </a:lnTo>
                <a:lnTo>
                  <a:pt x="453" y="1162"/>
                </a:lnTo>
                <a:lnTo>
                  <a:pt x="433" y="1157"/>
                </a:lnTo>
                <a:lnTo>
                  <a:pt x="415" y="1147"/>
                </a:lnTo>
                <a:lnTo>
                  <a:pt x="400" y="1135"/>
                </a:lnTo>
                <a:lnTo>
                  <a:pt x="387" y="1120"/>
                </a:lnTo>
                <a:lnTo>
                  <a:pt x="384" y="1116"/>
                </a:lnTo>
                <a:lnTo>
                  <a:pt x="376" y="1100"/>
                </a:lnTo>
                <a:lnTo>
                  <a:pt x="371" y="1082"/>
                </a:lnTo>
                <a:lnTo>
                  <a:pt x="370" y="1064"/>
                </a:lnTo>
                <a:lnTo>
                  <a:pt x="371" y="1053"/>
                </a:lnTo>
                <a:lnTo>
                  <a:pt x="373" y="1040"/>
                </a:lnTo>
                <a:lnTo>
                  <a:pt x="377" y="1026"/>
                </a:lnTo>
                <a:lnTo>
                  <a:pt x="382" y="1013"/>
                </a:lnTo>
                <a:lnTo>
                  <a:pt x="386" y="1000"/>
                </a:lnTo>
                <a:lnTo>
                  <a:pt x="390" y="990"/>
                </a:lnTo>
                <a:lnTo>
                  <a:pt x="393" y="983"/>
                </a:lnTo>
                <a:lnTo>
                  <a:pt x="396" y="978"/>
                </a:lnTo>
                <a:lnTo>
                  <a:pt x="396" y="977"/>
                </a:lnTo>
                <a:lnTo>
                  <a:pt x="401" y="961"/>
                </a:lnTo>
                <a:lnTo>
                  <a:pt x="401" y="946"/>
                </a:lnTo>
                <a:lnTo>
                  <a:pt x="395" y="934"/>
                </a:lnTo>
                <a:lnTo>
                  <a:pt x="385" y="923"/>
                </a:lnTo>
                <a:lnTo>
                  <a:pt x="371" y="917"/>
                </a:lnTo>
                <a:lnTo>
                  <a:pt x="353" y="914"/>
                </a:lnTo>
                <a:lnTo>
                  <a:pt x="0" y="914"/>
                </a:lnTo>
                <a:lnTo>
                  <a:pt x="0" y="860"/>
                </a:lnTo>
                <a:lnTo>
                  <a:pt x="1" y="853"/>
                </a:lnTo>
                <a:lnTo>
                  <a:pt x="3" y="845"/>
                </a:lnTo>
                <a:lnTo>
                  <a:pt x="3" y="574"/>
                </a:lnTo>
                <a:lnTo>
                  <a:pt x="4" y="559"/>
                </a:lnTo>
                <a:lnTo>
                  <a:pt x="9" y="547"/>
                </a:lnTo>
                <a:lnTo>
                  <a:pt x="17" y="537"/>
                </a:lnTo>
                <a:lnTo>
                  <a:pt x="27" y="531"/>
                </a:lnTo>
                <a:lnTo>
                  <a:pt x="39" y="528"/>
                </a:lnTo>
                <a:lnTo>
                  <a:pt x="52" y="529"/>
                </a:lnTo>
                <a:lnTo>
                  <a:pt x="68" y="533"/>
                </a:lnTo>
                <a:lnTo>
                  <a:pt x="71" y="534"/>
                </a:lnTo>
                <a:lnTo>
                  <a:pt x="78" y="537"/>
                </a:lnTo>
                <a:lnTo>
                  <a:pt x="88" y="541"/>
                </a:lnTo>
                <a:lnTo>
                  <a:pt x="101" y="545"/>
                </a:lnTo>
                <a:lnTo>
                  <a:pt x="116" y="550"/>
                </a:lnTo>
                <a:lnTo>
                  <a:pt x="130" y="554"/>
                </a:lnTo>
                <a:lnTo>
                  <a:pt x="144" y="557"/>
                </a:lnTo>
                <a:lnTo>
                  <a:pt x="156" y="558"/>
                </a:lnTo>
                <a:lnTo>
                  <a:pt x="181" y="555"/>
                </a:lnTo>
                <a:lnTo>
                  <a:pt x="202" y="548"/>
                </a:lnTo>
                <a:lnTo>
                  <a:pt x="221" y="536"/>
                </a:lnTo>
                <a:lnTo>
                  <a:pt x="238" y="520"/>
                </a:lnTo>
                <a:lnTo>
                  <a:pt x="249" y="502"/>
                </a:lnTo>
                <a:lnTo>
                  <a:pt x="257" y="481"/>
                </a:lnTo>
                <a:lnTo>
                  <a:pt x="260" y="457"/>
                </a:lnTo>
                <a:lnTo>
                  <a:pt x="257" y="435"/>
                </a:lnTo>
                <a:lnTo>
                  <a:pt x="249" y="414"/>
                </a:lnTo>
                <a:lnTo>
                  <a:pt x="238" y="395"/>
                </a:lnTo>
                <a:lnTo>
                  <a:pt x="221" y="380"/>
                </a:lnTo>
                <a:lnTo>
                  <a:pt x="202" y="368"/>
                </a:lnTo>
                <a:lnTo>
                  <a:pt x="181" y="361"/>
                </a:lnTo>
                <a:lnTo>
                  <a:pt x="156" y="358"/>
                </a:lnTo>
                <a:lnTo>
                  <a:pt x="144" y="359"/>
                </a:lnTo>
                <a:lnTo>
                  <a:pt x="130" y="362"/>
                </a:lnTo>
                <a:lnTo>
                  <a:pt x="116" y="366"/>
                </a:lnTo>
                <a:lnTo>
                  <a:pt x="101" y="370"/>
                </a:lnTo>
                <a:lnTo>
                  <a:pt x="88" y="375"/>
                </a:lnTo>
                <a:lnTo>
                  <a:pt x="78" y="379"/>
                </a:lnTo>
                <a:lnTo>
                  <a:pt x="71" y="382"/>
                </a:lnTo>
                <a:lnTo>
                  <a:pt x="68" y="383"/>
                </a:lnTo>
                <a:lnTo>
                  <a:pt x="52" y="387"/>
                </a:lnTo>
                <a:lnTo>
                  <a:pt x="39" y="388"/>
                </a:lnTo>
                <a:lnTo>
                  <a:pt x="27" y="385"/>
                </a:lnTo>
                <a:lnTo>
                  <a:pt x="17" y="378"/>
                </a:lnTo>
                <a:lnTo>
                  <a:pt x="9" y="369"/>
                </a:lnTo>
                <a:lnTo>
                  <a:pt x="4" y="357"/>
                </a:lnTo>
                <a:lnTo>
                  <a:pt x="3" y="341"/>
                </a:lnTo>
                <a:lnTo>
                  <a:pt x="5" y="70"/>
                </a:lnTo>
                <a:lnTo>
                  <a:pt x="5" y="64"/>
                </a:lnTo>
                <a:lnTo>
                  <a:pt x="5" y="57"/>
                </a:lnTo>
                <a:lnTo>
                  <a:pt x="5" y="52"/>
                </a:lnTo>
                <a:lnTo>
                  <a:pt x="3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>
            <a:off x="5274519" y="1295400"/>
            <a:ext cx="1908175" cy="1846263"/>
          </a:xfrm>
          <a:custGeom>
            <a:avLst/>
            <a:gdLst>
              <a:gd name="T0" fmla="*/ 530 w 1202"/>
              <a:gd name="T1" fmla="*/ 17 h 1163"/>
              <a:gd name="T2" fmla="*/ 569 w 1202"/>
              <a:gd name="T3" fmla="*/ 64 h 1163"/>
              <a:gd name="T4" fmla="*/ 572 w 1202"/>
              <a:gd name="T5" fmla="*/ 124 h 1163"/>
              <a:gd name="T6" fmla="*/ 555 w 1202"/>
              <a:gd name="T7" fmla="*/ 174 h 1163"/>
              <a:gd name="T8" fmla="*/ 544 w 1202"/>
              <a:gd name="T9" fmla="*/ 203 h 1163"/>
              <a:gd name="T10" fmla="*/ 574 w 1202"/>
              <a:gd name="T11" fmla="*/ 247 h 1163"/>
              <a:gd name="T12" fmla="*/ 945 w 1202"/>
              <a:gd name="T13" fmla="*/ 249 h 1163"/>
              <a:gd name="T14" fmla="*/ 959 w 1202"/>
              <a:gd name="T15" fmla="*/ 627 h 1163"/>
              <a:gd name="T16" fmla="*/ 1010 w 1202"/>
              <a:gd name="T17" fmla="*/ 631 h 1163"/>
              <a:gd name="T18" fmla="*/ 1043 w 1202"/>
              <a:gd name="T19" fmla="*/ 619 h 1163"/>
              <a:gd name="T20" fmla="*/ 1098 w 1202"/>
              <a:gd name="T21" fmla="*/ 607 h 1163"/>
              <a:gd name="T22" fmla="*/ 1180 w 1202"/>
              <a:gd name="T23" fmla="*/ 644 h 1163"/>
              <a:gd name="T24" fmla="*/ 1199 w 1202"/>
              <a:gd name="T25" fmla="*/ 730 h 1163"/>
              <a:gd name="T26" fmla="*/ 1144 w 1202"/>
              <a:gd name="T27" fmla="*/ 796 h 1163"/>
              <a:gd name="T28" fmla="*/ 1072 w 1202"/>
              <a:gd name="T29" fmla="*/ 802 h 1163"/>
              <a:gd name="T30" fmla="*/ 1020 w 1202"/>
              <a:gd name="T31" fmla="*/ 786 h 1163"/>
              <a:gd name="T32" fmla="*/ 981 w 1202"/>
              <a:gd name="T33" fmla="*/ 777 h 1163"/>
              <a:gd name="T34" fmla="*/ 946 w 1202"/>
              <a:gd name="T35" fmla="*/ 808 h 1163"/>
              <a:gd name="T36" fmla="*/ 574 w 1202"/>
              <a:gd name="T37" fmla="*/ 1161 h 1163"/>
              <a:gd name="T38" fmla="*/ 544 w 1202"/>
              <a:gd name="T39" fmla="*/ 1117 h 1163"/>
              <a:gd name="T40" fmla="*/ 558 w 1202"/>
              <a:gd name="T41" fmla="*/ 1081 h 1163"/>
              <a:gd name="T42" fmla="*/ 574 w 1202"/>
              <a:gd name="T43" fmla="*/ 1026 h 1163"/>
              <a:gd name="T44" fmla="*/ 553 w 1202"/>
              <a:gd name="T45" fmla="*/ 952 h 1163"/>
              <a:gd name="T46" fmla="*/ 472 w 1202"/>
              <a:gd name="T47" fmla="*/ 914 h 1163"/>
              <a:gd name="T48" fmla="*/ 391 w 1202"/>
              <a:gd name="T49" fmla="*/ 952 h 1163"/>
              <a:gd name="T50" fmla="*/ 369 w 1202"/>
              <a:gd name="T51" fmla="*/ 1026 h 1163"/>
              <a:gd name="T52" fmla="*/ 387 w 1202"/>
              <a:gd name="T53" fmla="*/ 1081 h 1163"/>
              <a:gd name="T54" fmla="*/ 400 w 1202"/>
              <a:gd name="T55" fmla="*/ 1117 h 1163"/>
              <a:gd name="T56" fmla="*/ 369 w 1202"/>
              <a:gd name="T57" fmla="*/ 1161 h 1163"/>
              <a:gd name="T58" fmla="*/ 1 w 1202"/>
              <a:gd name="T59" fmla="*/ 1101 h 1163"/>
              <a:gd name="T60" fmla="*/ 8 w 1202"/>
              <a:gd name="T61" fmla="*/ 795 h 1163"/>
              <a:gd name="T62" fmla="*/ 52 w 1202"/>
              <a:gd name="T63" fmla="*/ 777 h 1163"/>
              <a:gd name="T64" fmla="*/ 87 w 1202"/>
              <a:gd name="T65" fmla="*/ 789 h 1163"/>
              <a:gd name="T66" fmla="*/ 143 w 1202"/>
              <a:gd name="T67" fmla="*/ 805 h 1163"/>
              <a:gd name="T68" fmla="*/ 220 w 1202"/>
              <a:gd name="T69" fmla="*/ 785 h 1163"/>
              <a:gd name="T70" fmla="*/ 258 w 1202"/>
              <a:gd name="T71" fmla="*/ 706 h 1163"/>
              <a:gd name="T72" fmla="*/ 220 w 1202"/>
              <a:gd name="T73" fmla="*/ 628 h 1163"/>
              <a:gd name="T74" fmla="*/ 143 w 1202"/>
              <a:gd name="T75" fmla="*/ 608 h 1163"/>
              <a:gd name="T76" fmla="*/ 87 w 1202"/>
              <a:gd name="T77" fmla="*/ 624 h 1163"/>
              <a:gd name="T78" fmla="*/ 52 w 1202"/>
              <a:gd name="T79" fmla="*/ 636 h 1163"/>
              <a:gd name="T80" fmla="*/ 8 w 1202"/>
              <a:gd name="T81" fmla="*/ 618 h 1163"/>
              <a:gd name="T82" fmla="*/ 1 w 1202"/>
              <a:gd name="T83" fmla="*/ 311 h 1163"/>
              <a:gd name="T84" fmla="*/ 71 w 1202"/>
              <a:gd name="T85" fmla="*/ 249 h 1163"/>
              <a:gd name="T86" fmla="*/ 394 w 1202"/>
              <a:gd name="T87" fmla="*/ 231 h 1163"/>
              <a:gd name="T88" fmla="*/ 394 w 1202"/>
              <a:gd name="T89" fmla="*/ 185 h 1163"/>
              <a:gd name="T90" fmla="*/ 380 w 1202"/>
              <a:gd name="T91" fmla="*/ 152 h 1163"/>
              <a:gd name="T92" fmla="*/ 368 w 1202"/>
              <a:gd name="T93" fmla="*/ 100 h 1163"/>
              <a:gd name="T94" fmla="*/ 387 w 1202"/>
              <a:gd name="T95" fmla="*/ 44 h 1163"/>
              <a:gd name="T96" fmla="*/ 451 w 1202"/>
              <a:gd name="T97" fmla="*/ 2 h 1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02" h="1163">
                <a:moveTo>
                  <a:pt x="472" y="0"/>
                </a:moveTo>
                <a:lnTo>
                  <a:pt x="492" y="2"/>
                </a:lnTo>
                <a:lnTo>
                  <a:pt x="512" y="8"/>
                </a:lnTo>
                <a:lnTo>
                  <a:pt x="530" y="17"/>
                </a:lnTo>
                <a:lnTo>
                  <a:pt x="545" y="30"/>
                </a:lnTo>
                <a:lnTo>
                  <a:pt x="558" y="44"/>
                </a:lnTo>
                <a:lnTo>
                  <a:pt x="561" y="48"/>
                </a:lnTo>
                <a:lnTo>
                  <a:pt x="569" y="64"/>
                </a:lnTo>
                <a:lnTo>
                  <a:pt x="574" y="81"/>
                </a:lnTo>
                <a:lnTo>
                  <a:pt x="575" y="100"/>
                </a:lnTo>
                <a:lnTo>
                  <a:pt x="574" y="111"/>
                </a:lnTo>
                <a:lnTo>
                  <a:pt x="572" y="124"/>
                </a:lnTo>
                <a:lnTo>
                  <a:pt x="568" y="138"/>
                </a:lnTo>
                <a:lnTo>
                  <a:pt x="563" y="152"/>
                </a:lnTo>
                <a:lnTo>
                  <a:pt x="559" y="164"/>
                </a:lnTo>
                <a:lnTo>
                  <a:pt x="555" y="174"/>
                </a:lnTo>
                <a:lnTo>
                  <a:pt x="552" y="181"/>
                </a:lnTo>
                <a:lnTo>
                  <a:pt x="549" y="185"/>
                </a:lnTo>
                <a:lnTo>
                  <a:pt x="549" y="186"/>
                </a:lnTo>
                <a:lnTo>
                  <a:pt x="544" y="203"/>
                </a:lnTo>
                <a:lnTo>
                  <a:pt x="544" y="218"/>
                </a:lnTo>
                <a:lnTo>
                  <a:pt x="551" y="231"/>
                </a:lnTo>
                <a:lnTo>
                  <a:pt x="560" y="240"/>
                </a:lnTo>
                <a:lnTo>
                  <a:pt x="574" y="247"/>
                </a:lnTo>
                <a:lnTo>
                  <a:pt x="592" y="249"/>
                </a:lnTo>
                <a:lnTo>
                  <a:pt x="872" y="249"/>
                </a:lnTo>
                <a:lnTo>
                  <a:pt x="873" y="249"/>
                </a:lnTo>
                <a:lnTo>
                  <a:pt x="945" y="249"/>
                </a:lnTo>
                <a:lnTo>
                  <a:pt x="945" y="590"/>
                </a:lnTo>
                <a:lnTo>
                  <a:pt x="946" y="605"/>
                </a:lnTo>
                <a:lnTo>
                  <a:pt x="951" y="618"/>
                </a:lnTo>
                <a:lnTo>
                  <a:pt x="959" y="627"/>
                </a:lnTo>
                <a:lnTo>
                  <a:pt x="969" y="633"/>
                </a:lnTo>
                <a:lnTo>
                  <a:pt x="981" y="636"/>
                </a:lnTo>
                <a:lnTo>
                  <a:pt x="994" y="636"/>
                </a:lnTo>
                <a:lnTo>
                  <a:pt x="1010" y="631"/>
                </a:lnTo>
                <a:lnTo>
                  <a:pt x="1013" y="630"/>
                </a:lnTo>
                <a:lnTo>
                  <a:pt x="1020" y="628"/>
                </a:lnTo>
                <a:lnTo>
                  <a:pt x="1030" y="624"/>
                </a:lnTo>
                <a:lnTo>
                  <a:pt x="1043" y="619"/>
                </a:lnTo>
                <a:lnTo>
                  <a:pt x="1058" y="615"/>
                </a:lnTo>
                <a:lnTo>
                  <a:pt x="1072" y="611"/>
                </a:lnTo>
                <a:lnTo>
                  <a:pt x="1086" y="608"/>
                </a:lnTo>
                <a:lnTo>
                  <a:pt x="1098" y="607"/>
                </a:lnTo>
                <a:lnTo>
                  <a:pt x="1123" y="609"/>
                </a:lnTo>
                <a:lnTo>
                  <a:pt x="1144" y="617"/>
                </a:lnTo>
                <a:lnTo>
                  <a:pt x="1163" y="628"/>
                </a:lnTo>
                <a:lnTo>
                  <a:pt x="1180" y="644"/>
                </a:lnTo>
                <a:lnTo>
                  <a:pt x="1192" y="663"/>
                </a:lnTo>
                <a:lnTo>
                  <a:pt x="1199" y="683"/>
                </a:lnTo>
                <a:lnTo>
                  <a:pt x="1202" y="706"/>
                </a:lnTo>
                <a:lnTo>
                  <a:pt x="1199" y="730"/>
                </a:lnTo>
                <a:lnTo>
                  <a:pt x="1192" y="750"/>
                </a:lnTo>
                <a:lnTo>
                  <a:pt x="1180" y="769"/>
                </a:lnTo>
                <a:lnTo>
                  <a:pt x="1163" y="785"/>
                </a:lnTo>
                <a:lnTo>
                  <a:pt x="1144" y="796"/>
                </a:lnTo>
                <a:lnTo>
                  <a:pt x="1123" y="804"/>
                </a:lnTo>
                <a:lnTo>
                  <a:pt x="1098" y="806"/>
                </a:lnTo>
                <a:lnTo>
                  <a:pt x="1086" y="805"/>
                </a:lnTo>
                <a:lnTo>
                  <a:pt x="1072" y="802"/>
                </a:lnTo>
                <a:lnTo>
                  <a:pt x="1058" y="799"/>
                </a:lnTo>
                <a:lnTo>
                  <a:pt x="1043" y="794"/>
                </a:lnTo>
                <a:lnTo>
                  <a:pt x="1030" y="789"/>
                </a:lnTo>
                <a:lnTo>
                  <a:pt x="1020" y="786"/>
                </a:lnTo>
                <a:lnTo>
                  <a:pt x="1013" y="783"/>
                </a:lnTo>
                <a:lnTo>
                  <a:pt x="1010" y="782"/>
                </a:lnTo>
                <a:lnTo>
                  <a:pt x="994" y="777"/>
                </a:lnTo>
                <a:lnTo>
                  <a:pt x="981" y="777"/>
                </a:lnTo>
                <a:lnTo>
                  <a:pt x="969" y="780"/>
                </a:lnTo>
                <a:lnTo>
                  <a:pt x="959" y="786"/>
                </a:lnTo>
                <a:lnTo>
                  <a:pt x="951" y="795"/>
                </a:lnTo>
                <a:lnTo>
                  <a:pt x="946" y="808"/>
                </a:lnTo>
                <a:lnTo>
                  <a:pt x="945" y="822"/>
                </a:lnTo>
                <a:lnTo>
                  <a:pt x="945" y="1163"/>
                </a:lnTo>
                <a:lnTo>
                  <a:pt x="592" y="1163"/>
                </a:lnTo>
                <a:lnTo>
                  <a:pt x="574" y="1161"/>
                </a:lnTo>
                <a:lnTo>
                  <a:pt x="560" y="1155"/>
                </a:lnTo>
                <a:lnTo>
                  <a:pt x="551" y="1145"/>
                </a:lnTo>
                <a:lnTo>
                  <a:pt x="544" y="1132"/>
                </a:lnTo>
                <a:lnTo>
                  <a:pt x="544" y="1117"/>
                </a:lnTo>
                <a:lnTo>
                  <a:pt x="549" y="1100"/>
                </a:lnTo>
                <a:lnTo>
                  <a:pt x="551" y="1097"/>
                </a:lnTo>
                <a:lnTo>
                  <a:pt x="554" y="1091"/>
                </a:lnTo>
                <a:lnTo>
                  <a:pt x="558" y="1081"/>
                </a:lnTo>
                <a:lnTo>
                  <a:pt x="563" y="1068"/>
                </a:lnTo>
                <a:lnTo>
                  <a:pt x="567" y="1054"/>
                </a:lnTo>
                <a:lnTo>
                  <a:pt x="571" y="1040"/>
                </a:lnTo>
                <a:lnTo>
                  <a:pt x="574" y="1026"/>
                </a:lnTo>
                <a:lnTo>
                  <a:pt x="575" y="1014"/>
                </a:lnTo>
                <a:lnTo>
                  <a:pt x="573" y="991"/>
                </a:lnTo>
                <a:lnTo>
                  <a:pt x="565" y="970"/>
                </a:lnTo>
                <a:lnTo>
                  <a:pt x="553" y="952"/>
                </a:lnTo>
                <a:lnTo>
                  <a:pt x="536" y="936"/>
                </a:lnTo>
                <a:lnTo>
                  <a:pt x="517" y="924"/>
                </a:lnTo>
                <a:lnTo>
                  <a:pt x="496" y="917"/>
                </a:lnTo>
                <a:lnTo>
                  <a:pt x="472" y="914"/>
                </a:lnTo>
                <a:lnTo>
                  <a:pt x="448" y="917"/>
                </a:lnTo>
                <a:lnTo>
                  <a:pt x="426" y="924"/>
                </a:lnTo>
                <a:lnTo>
                  <a:pt x="407" y="936"/>
                </a:lnTo>
                <a:lnTo>
                  <a:pt x="391" y="952"/>
                </a:lnTo>
                <a:lnTo>
                  <a:pt x="378" y="970"/>
                </a:lnTo>
                <a:lnTo>
                  <a:pt x="371" y="991"/>
                </a:lnTo>
                <a:lnTo>
                  <a:pt x="368" y="1014"/>
                </a:lnTo>
                <a:lnTo>
                  <a:pt x="369" y="1026"/>
                </a:lnTo>
                <a:lnTo>
                  <a:pt x="372" y="1040"/>
                </a:lnTo>
                <a:lnTo>
                  <a:pt x="376" y="1054"/>
                </a:lnTo>
                <a:lnTo>
                  <a:pt x="381" y="1068"/>
                </a:lnTo>
                <a:lnTo>
                  <a:pt x="387" y="1081"/>
                </a:lnTo>
                <a:lnTo>
                  <a:pt x="391" y="1091"/>
                </a:lnTo>
                <a:lnTo>
                  <a:pt x="394" y="1097"/>
                </a:lnTo>
                <a:lnTo>
                  <a:pt x="395" y="1100"/>
                </a:lnTo>
                <a:lnTo>
                  <a:pt x="400" y="1117"/>
                </a:lnTo>
                <a:lnTo>
                  <a:pt x="399" y="1132"/>
                </a:lnTo>
                <a:lnTo>
                  <a:pt x="394" y="1145"/>
                </a:lnTo>
                <a:lnTo>
                  <a:pt x="384" y="1155"/>
                </a:lnTo>
                <a:lnTo>
                  <a:pt x="369" y="1161"/>
                </a:lnTo>
                <a:lnTo>
                  <a:pt x="352" y="1163"/>
                </a:lnTo>
                <a:lnTo>
                  <a:pt x="0" y="1163"/>
                </a:lnTo>
                <a:lnTo>
                  <a:pt x="0" y="1108"/>
                </a:lnTo>
                <a:lnTo>
                  <a:pt x="1" y="1101"/>
                </a:lnTo>
                <a:lnTo>
                  <a:pt x="1" y="1094"/>
                </a:lnTo>
                <a:lnTo>
                  <a:pt x="1" y="822"/>
                </a:lnTo>
                <a:lnTo>
                  <a:pt x="3" y="808"/>
                </a:lnTo>
                <a:lnTo>
                  <a:pt x="8" y="795"/>
                </a:lnTo>
                <a:lnTo>
                  <a:pt x="15" y="786"/>
                </a:lnTo>
                <a:lnTo>
                  <a:pt x="25" y="780"/>
                </a:lnTo>
                <a:lnTo>
                  <a:pt x="37" y="777"/>
                </a:lnTo>
                <a:lnTo>
                  <a:pt x="52" y="777"/>
                </a:lnTo>
                <a:lnTo>
                  <a:pt x="67" y="782"/>
                </a:lnTo>
                <a:lnTo>
                  <a:pt x="69" y="783"/>
                </a:lnTo>
                <a:lnTo>
                  <a:pt x="76" y="786"/>
                </a:lnTo>
                <a:lnTo>
                  <a:pt x="87" y="789"/>
                </a:lnTo>
                <a:lnTo>
                  <a:pt x="99" y="794"/>
                </a:lnTo>
                <a:lnTo>
                  <a:pt x="114" y="799"/>
                </a:lnTo>
                <a:lnTo>
                  <a:pt x="129" y="802"/>
                </a:lnTo>
                <a:lnTo>
                  <a:pt x="143" y="805"/>
                </a:lnTo>
                <a:lnTo>
                  <a:pt x="155" y="806"/>
                </a:lnTo>
                <a:lnTo>
                  <a:pt x="179" y="804"/>
                </a:lnTo>
                <a:lnTo>
                  <a:pt x="200" y="796"/>
                </a:lnTo>
                <a:lnTo>
                  <a:pt x="220" y="785"/>
                </a:lnTo>
                <a:lnTo>
                  <a:pt x="236" y="769"/>
                </a:lnTo>
                <a:lnTo>
                  <a:pt x="248" y="750"/>
                </a:lnTo>
                <a:lnTo>
                  <a:pt x="256" y="730"/>
                </a:lnTo>
                <a:lnTo>
                  <a:pt x="258" y="706"/>
                </a:lnTo>
                <a:lnTo>
                  <a:pt x="256" y="683"/>
                </a:lnTo>
                <a:lnTo>
                  <a:pt x="248" y="663"/>
                </a:lnTo>
                <a:lnTo>
                  <a:pt x="236" y="644"/>
                </a:lnTo>
                <a:lnTo>
                  <a:pt x="220" y="628"/>
                </a:lnTo>
                <a:lnTo>
                  <a:pt x="200" y="617"/>
                </a:lnTo>
                <a:lnTo>
                  <a:pt x="179" y="609"/>
                </a:lnTo>
                <a:lnTo>
                  <a:pt x="155" y="607"/>
                </a:lnTo>
                <a:lnTo>
                  <a:pt x="143" y="608"/>
                </a:lnTo>
                <a:lnTo>
                  <a:pt x="129" y="611"/>
                </a:lnTo>
                <a:lnTo>
                  <a:pt x="114" y="615"/>
                </a:lnTo>
                <a:lnTo>
                  <a:pt x="99" y="619"/>
                </a:lnTo>
                <a:lnTo>
                  <a:pt x="87" y="624"/>
                </a:lnTo>
                <a:lnTo>
                  <a:pt x="76" y="628"/>
                </a:lnTo>
                <a:lnTo>
                  <a:pt x="69" y="630"/>
                </a:lnTo>
                <a:lnTo>
                  <a:pt x="67" y="631"/>
                </a:lnTo>
                <a:lnTo>
                  <a:pt x="52" y="636"/>
                </a:lnTo>
                <a:lnTo>
                  <a:pt x="37" y="636"/>
                </a:lnTo>
                <a:lnTo>
                  <a:pt x="25" y="633"/>
                </a:lnTo>
                <a:lnTo>
                  <a:pt x="15" y="627"/>
                </a:lnTo>
                <a:lnTo>
                  <a:pt x="8" y="618"/>
                </a:lnTo>
                <a:lnTo>
                  <a:pt x="3" y="605"/>
                </a:lnTo>
                <a:lnTo>
                  <a:pt x="1" y="590"/>
                </a:lnTo>
                <a:lnTo>
                  <a:pt x="1" y="319"/>
                </a:lnTo>
                <a:lnTo>
                  <a:pt x="1" y="311"/>
                </a:lnTo>
                <a:lnTo>
                  <a:pt x="0" y="304"/>
                </a:lnTo>
                <a:lnTo>
                  <a:pt x="0" y="249"/>
                </a:lnTo>
                <a:lnTo>
                  <a:pt x="71" y="249"/>
                </a:lnTo>
                <a:lnTo>
                  <a:pt x="71" y="249"/>
                </a:lnTo>
                <a:lnTo>
                  <a:pt x="352" y="249"/>
                </a:lnTo>
                <a:lnTo>
                  <a:pt x="369" y="247"/>
                </a:lnTo>
                <a:lnTo>
                  <a:pt x="384" y="240"/>
                </a:lnTo>
                <a:lnTo>
                  <a:pt x="394" y="231"/>
                </a:lnTo>
                <a:lnTo>
                  <a:pt x="399" y="218"/>
                </a:lnTo>
                <a:lnTo>
                  <a:pt x="400" y="203"/>
                </a:lnTo>
                <a:lnTo>
                  <a:pt x="395" y="186"/>
                </a:lnTo>
                <a:lnTo>
                  <a:pt x="394" y="185"/>
                </a:lnTo>
                <a:lnTo>
                  <a:pt x="393" y="181"/>
                </a:lnTo>
                <a:lnTo>
                  <a:pt x="390" y="174"/>
                </a:lnTo>
                <a:lnTo>
                  <a:pt x="386" y="164"/>
                </a:lnTo>
                <a:lnTo>
                  <a:pt x="380" y="152"/>
                </a:lnTo>
                <a:lnTo>
                  <a:pt x="376" y="138"/>
                </a:lnTo>
                <a:lnTo>
                  <a:pt x="372" y="124"/>
                </a:lnTo>
                <a:lnTo>
                  <a:pt x="369" y="111"/>
                </a:lnTo>
                <a:lnTo>
                  <a:pt x="368" y="100"/>
                </a:lnTo>
                <a:lnTo>
                  <a:pt x="370" y="81"/>
                </a:lnTo>
                <a:lnTo>
                  <a:pt x="375" y="64"/>
                </a:lnTo>
                <a:lnTo>
                  <a:pt x="384" y="48"/>
                </a:lnTo>
                <a:lnTo>
                  <a:pt x="387" y="44"/>
                </a:lnTo>
                <a:lnTo>
                  <a:pt x="399" y="30"/>
                </a:lnTo>
                <a:lnTo>
                  <a:pt x="414" y="17"/>
                </a:lnTo>
                <a:lnTo>
                  <a:pt x="431" y="8"/>
                </a:lnTo>
                <a:lnTo>
                  <a:pt x="451" y="2"/>
                </a:lnTo>
                <a:lnTo>
                  <a:pt x="47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50048" y="2092995"/>
            <a:ext cx="3207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Squeeze the power of in-memory</a:t>
            </a:r>
          </a:p>
          <a:p>
            <a:r>
              <a:rPr lang="en-US" sz="16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 with Code-to-data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50048" y="1759293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Leverage HANA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33751" y="2092995"/>
            <a:ext cx="2905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 Transactional Fiori Apps</a:t>
            </a:r>
          </a:p>
          <a:p>
            <a:pPr algn="r"/>
            <a:r>
              <a:rPr lang="en-US" sz="16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Responsive Web Design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88886" y="1759293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Fiori UX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50048" y="5275591"/>
            <a:ext cx="3191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Side-by-side extension scenarios</a:t>
            </a:r>
          </a:p>
          <a:p>
            <a:r>
              <a:rPr lang="en-US" sz="16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Cloud solutions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50048" y="4941889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Cloud Ready Extension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008854" y="5275591"/>
            <a:ext cx="2529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Utilize your ABAP skills to</a:t>
            </a:r>
          </a:p>
          <a:p>
            <a:pPr algn="r"/>
            <a:r>
              <a:rPr lang="en-US" sz="16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 cloud native apps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45681" y="4680232"/>
            <a:ext cx="33409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Robust programming with ABAP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4557" y="3520351"/>
            <a:ext cx="11705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ABAP in Cloud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5694473" y="5019676"/>
            <a:ext cx="650754" cy="714990"/>
            <a:chOff x="2171700" y="1574800"/>
            <a:chExt cx="739776" cy="812800"/>
          </a:xfrm>
          <a:solidFill>
            <a:schemeClr val="bg1"/>
          </a:solidFill>
        </p:grpSpPr>
        <p:sp>
          <p:nvSpPr>
            <p:cNvPr id="22" name="Freeform 33"/>
            <p:cNvSpPr>
              <a:spLocks noEditPoints="1"/>
            </p:cNvSpPr>
            <p:nvPr/>
          </p:nvSpPr>
          <p:spPr bwMode="auto">
            <a:xfrm>
              <a:off x="2292350" y="1700213"/>
              <a:ext cx="498475" cy="687387"/>
            </a:xfrm>
            <a:custGeom>
              <a:avLst/>
              <a:gdLst>
                <a:gd name="T0" fmla="*/ 813 w 2197"/>
                <a:gd name="T1" fmla="*/ 324 h 3032"/>
                <a:gd name="T2" fmla="*/ 519 w 2197"/>
                <a:gd name="T3" fmla="*/ 505 h 3032"/>
                <a:gd name="T4" fmla="*/ 329 w 2197"/>
                <a:gd name="T5" fmla="*/ 783 h 3032"/>
                <a:gd name="T6" fmla="*/ 281 w 2197"/>
                <a:gd name="T7" fmla="*/ 1120 h 3032"/>
                <a:gd name="T8" fmla="*/ 340 w 2197"/>
                <a:gd name="T9" fmla="*/ 1390 h 3032"/>
                <a:gd name="T10" fmla="*/ 449 w 2197"/>
                <a:gd name="T11" fmla="*/ 1594 h 3032"/>
                <a:gd name="T12" fmla="*/ 575 w 2197"/>
                <a:gd name="T13" fmla="*/ 1783 h 3032"/>
                <a:gd name="T14" fmla="*/ 653 w 2197"/>
                <a:gd name="T15" fmla="*/ 1996 h 3032"/>
                <a:gd name="T16" fmla="*/ 700 w 2197"/>
                <a:gd name="T17" fmla="*/ 2142 h 3032"/>
                <a:gd name="T18" fmla="*/ 1457 w 2197"/>
                <a:gd name="T19" fmla="*/ 2178 h 3032"/>
                <a:gd name="T20" fmla="*/ 1539 w 2197"/>
                <a:gd name="T21" fmla="*/ 2071 h 3032"/>
                <a:gd name="T22" fmla="*/ 1581 w 2197"/>
                <a:gd name="T23" fmla="*/ 1864 h 3032"/>
                <a:gd name="T24" fmla="*/ 1700 w 2197"/>
                <a:gd name="T25" fmla="*/ 1666 h 3032"/>
                <a:gd name="T26" fmla="*/ 1817 w 2197"/>
                <a:gd name="T27" fmla="*/ 1478 h 3032"/>
                <a:gd name="T28" fmla="*/ 1902 w 2197"/>
                <a:gd name="T29" fmla="*/ 1238 h 3032"/>
                <a:gd name="T30" fmla="*/ 1907 w 2197"/>
                <a:gd name="T31" fmla="*/ 915 h 3032"/>
                <a:gd name="T32" fmla="*/ 1769 w 2197"/>
                <a:gd name="T33" fmla="*/ 606 h 3032"/>
                <a:gd name="T34" fmla="*/ 1513 w 2197"/>
                <a:gd name="T35" fmla="*/ 382 h 3032"/>
                <a:gd name="T36" fmla="*/ 1174 w 2197"/>
                <a:gd name="T37" fmla="*/ 279 h 3032"/>
                <a:gd name="T38" fmla="*/ 1362 w 2197"/>
                <a:gd name="T39" fmla="*/ 32 h 3032"/>
                <a:gd name="T40" fmla="*/ 1747 w 2197"/>
                <a:gd name="T41" fmla="*/ 204 h 3032"/>
                <a:gd name="T42" fmla="*/ 2033 w 2197"/>
                <a:gd name="T43" fmla="*/ 499 h 3032"/>
                <a:gd name="T44" fmla="*/ 2182 w 2197"/>
                <a:gd name="T45" fmla="*/ 883 h 3032"/>
                <a:gd name="T46" fmla="*/ 2180 w 2197"/>
                <a:gd name="T47" fmla="*/ 1263 h 3032"/>
                <a:gd name="T48" fmla="*/ 2095 w 2197"/>
                <a:gd name="T49" fmla="*/ 1542 h 3032"/>
                <a:gd name="T50" fmla="*/ 1977 w 2197"/>
                <a:gd name="T51" fmla="*/ 1752 h 3032"/>
                <a:gd name="T52" fmla="*/ 1857 w 2197"/>
                <a:gd name="T53" fmla="*/ 1933 h 3032"/>
                <a:gd name="T54" fmla="*/ 1816 w 2197"/>
                <a:gd name="T55" fmla="*/ 2095 h 3032"/>
                <a:gd name="T56" fmla="*/ 1702 w 2197"/>
                <a:gd name="T57" fmla="*/ 2328 h 3032"/>
                <a:gd name="T58" fmla="*/ 1611 w 2197"/>
                <a:gd name="T59" fmla="*/ 2485 h 3032"/>
                <a:gd name="T60" fmla="*/ 1603 w 2197"/>
                <a:gd name="T61" fmla="*/ 2631 h 3032"/>
                <a:gd name="T62" fmla="*/ 1599 w 2197"/>
                <a:gd name="T63" fmla="*/ 2699 h 3032"/>
                <a:gd name="T64" fmla="*/ 1566 w 2197"/>
                <a:gd name="T65" fmla="*/ 2789 h 3032"/>
                <a:gd name="T66" fmla="*/ 1452 w 2197"/>
                <a:gd name="T67" fmla="*/ 2888 h 3032"/>
                <a:gd name="T68" fmla="*/ 1283 w 2197"/>
                <a:gd name="T69" fmla="*/ 3010 h 3032"/>
                <a:gd name="T70" fmla="*/ 965 w 2197"/>
                <a:gd name="T71" fmla="*/ 3030 h 3032"/>
                <a:gd name="T72" fmla="*/ 825 w 2197"/>
                <a:gd name="T73" fmla="*/ 2922 h 3032"/>
                <a:gd name="T74" fmla="*/ 657 w 2197"/>
                <a:gd name="T75" fmla="*/ 2823 h 3032"/>
                <a:gd name="T76" fmla="*/ 602 w 2197"/>
                <a:gd name="T77" fmla="*/ 2718 h 3032"/>
                <a:gd name="T78" fmla="*/ 597 w 2197"/>
                <a:gd name="T79" fmla="*/ 2671 h 3032"/>
                <a:gd name="T80" fmla="*/ 590 w 2197"/>
                <a:gd name="T81" fmla="*/ 2546 h 3032"/>
                <a:gd name="T82" fmla="*/ 582 w 2197"/>
                <a:gd name="T83" fmla="*/ 2406 h 3032"/>
                <a:gd name="T84" fmla="*/ 408 w 2197"/>
                <a:gd name="T85" fmla="*/ 2193 h 3032"/>
                <a:gd name="T86" fmla="*/ 368 w 2197"/>
                <a:gd name="T87" fmla="*/ 1991 h 3032"/>
                <a:gd name="T88" fmla="*/ 268 w 2197"/>
                <a:gd name="T89" fmla="*/ 1821 h 3032"/>
                <a:gd name="T90" fmla="*/ 149 w 2197"/>
                <a:gd name="T91" fmla="*/ 1633 h 3032"/>
                <a:gd name="T92" fmla="*/ 45 w 2197"/>
                <a:gd name="T93" fmla="*/ 1384 h 3032"/>
                <a:gd name="T94" fmla="*/ 0 w 2197"/>
                <a:gd name="T95" fmla="*/ 1054 h 3032"/>
                <a:gd name="T96" fmla="*/ 87 w 2197"/>
                <a:gd name="T97" fmla="*/ 644 h 3032"/>
                <a:gd name="T98" fmla="*/ 323 w 2197"/>
                <a:gd name="T99" fmla="*/ 310 h 3032"/>
                <a:gd name="T100" fmla="*/ 672 w 2197"/>
                <a:gd name="T101" fmla="*/ 83 h 3032"/>
                <a:gd name="T102" fmla="*/ 1099 w 2197"/>
                <a:gd name="T103" fmla="*/ 0 h 3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97" h="3032">
                  <a:moveTo>
                    <a:pt x="1099" y="276"/>
                  </a:moveTo>
                  <a:lnTo>
                    <a:pt x="1024" y="279"/>
                  </a:lnTo>
                  <a:lnTo>
                    <a:pt x="951" y="288"/>
                  </a:lnTo>
                  <a:lnTo>
                    <a:pt x="881" y="304"/>
                  </a:lnTo>
                  <a:lnTo>
                    <a:pt x="813" y="324"/>
                  </a:lnTo>
                  <a:lnTo>
                    <a:pt x="747" y="352"/>
                  </a:lnTo>
                  <a:lnTo>
                    <a:pt x="685" y="383"/>
                  </a:lnTo>
                  <a:lnTo>
                    <a:pt x="626" y="419"/>
                  </a:lnTo>
                  <a:lnTo>
                    <a:pt x="571" y="460"/>
                  </a:lnTo>
                  <a:lnTo>
                    <a:pt x="519" y="505"/>
                  </a:lnTo>
                  <a:lnTo>
                    <a:pt x="471" y="553"/>
                  </a:lnTo>
                  <a:lnTo>
                    <a:pt x="429" y="606"/>
                  </a:lnTo>
                  <a:lnTo>
                    <a:pt x="391" y="662"/>
                  </a:lnTo>
                  <a:lnTo>
                    <a:pt x="358" y="721"/>
                  </a:lnTo>
                  <a:lnTo>
                    <a:pt x="329" y="783"/>
                  </a:lnTo>
                  <a:lnTo>
                    <a:pt x="308" y="848"/>
                  </a:lnTo>
                  <a:lnTo>
                    <a:pt x="292" y="915"/>
                  </a:lnTo>
                  <a:lnTo>
                    <a:pt x="282" y="983"/>
                  </a:lnTo>
                  <a:lnTo>
                    <a:pt x="278" y="1054"/>
                  </a:lnTo>
                  <a:lnTo>
                    <a:pt x="281" y="1120"/>
                  </a:lnTo>
                  <a:lnTo>
                    <a:pt x="286" y="1181"/>
                  </a:lnTo>
                  <a:lnTo>
                    <a:pt x="295" y="1238"/>
                  </a:lnTo>
                  <a:lnTo>
                    <a:pt x="308" y="1292"/>
                  </a:lnTo>
                  <a:lnTo>
                    <a:pt x="323" y="1343"/>
                  </a:lnTo>
                  <a:lnTo>
                    <a:pt x="340" y="1390"/>
                  </a:lnTo>
                  <a:lnTo>
                    <a:pt x="359" y="1435"/>
                  </a:lnTo>
                  <a:lnTo>
                    <a:pt x="380" y="1478"/>
                  </a:lnTo>
                  <a:lnTo>
                    <a:pt x="402" y="1518"/>
                  </a:lnTo>
                  <a:lnTo>
                    <a:pt x="426" y="1557"/>
                  </a:lnTo>
                  <a:lnTo>
                    <a:pt x="449" y="1594"/>
                  </a:lnTo>
                  <a:lnTo>
                    <a:pt x="474" y="1630"/>
                  </a:lnTo>
                  <a:lnTo>
                    <a:pt x="496" y="1665"/>
                  </a:lnTo>
                  <a:lnTo>
                    <a:pt x="523" y="1704"/>
                  </a:lnTo>
                  <a:lnTo>
                    <a:pt x="550" y="1744"/>
                  </a:lnTo>
                  <a:lnTo>
                    <a:pt x="575" y="1783"/>
                  </a:lnTo>
                  <a:lnTo>
                    <a:pt x="597" y="1823"/>
                  </a:lnTo>
                  <a:lnTo>
                    <a:pt x="617" y="1864"/>
                  </a:lnTo>
                  <a:lnTo>
                    <a:pt x="632" y="1906"/>
                  </a:lnTo>
                  <a:lnTo>
                    <a:pt x="645" y="1950"/>
                  </a:lnTo>
                  <a:lnTo>
                    <a:pt x="653" y="1996"/>
                  </a:lnTo>
                  <a:lnTo>
                    <a:pt x="655" y="2044"/>
                  </a:lnTo>
                  <a:lnTo>
                    <a:pt x="658" y="2071"/>
                  </a:lnTo>
                  <a:lnTo>
                    <a:pt x="669" y="2097"/>
                  </a:lnTo>
                  <a:lnTo>
                    <a:pt x="682" y="2121"/>
                  </a:lnTo>
                  <a:lnTo>
                    <a:pt x="700" y="2142"/>
                  </a:lnTo>
                  <a:lnTo>
                    <a:pt x="720" y="2162"/>
                  </a:lnTo>
                  <a:lnTo>
                    <a:pt x="740" y="2178"/>
                  </a:lnTo>
                  <a:lnTo>
                    <a:pt x="759" y="2193"/>
                  </a:lnTo>
                  <a:lnTo>
                    <a:pt x="1438" y="2193"/>
                  </a:lnTo>
                  <a:lnTo>
                    <a:pt x="1457" y="2178"/>
                  </a:lnTo>
                  <a:lnTo>
                    <a:pt x="1478" y="2162"/>
                  </a:lnTo>
                  <a:lnTo>
                    <a:pt x="1498" y="2142"/>
                  </a:lnTo>
                  <a:lnTo>
                    <a:pt x="1515" y="2121"/>
                  </a:lnTo>
                  <a:lnTo>
                    <a:pt x="1529" y="2097"/>
                  </a:lnTo>
                  <a:lnTo>
                    <a:pt x="1539" y="2071"/>
                  </a:lnTo>
                  <a:lnTo>
                    <a:pt x="1542" y="2044"/>
                  </a:lnTo>
                  <a:lnTo>
                    <a:pt x="1545" y="1996"/>
                  </a:lnTo>
                  <a:lnTo>
                    <a:pt x="1553" y="1950"/>
                  </a:lnTo>
                  <a:lnTo>
                    <a:pt x="1565" y="1906"/>
                  </a:lnTo>
                  <a:lnTo>
                    <a:pt x="1581" y="1864"/>
                  </a:lnTo>
                  <a:lnTo>
                    <a:pt x="1600" y="1824"/>
                  </a:lnTo>
                  <a:lnTo>
                    <a:pt x="1623" y="1783"/>
                  </a:lnTo>
                  <a:lnTo>
                    <a:pt x="1647" y="1744"/>
                  </a:lnTo>
                  <a:lnTo>
                    <a:pt x="1673" y="1705"/>
                  </a:lnTo>
                  <a:lnTo>
                    <a:pt x="1700" y="1666"/>
                  </a:lnTo>
                  <a:lnTo>
                    <a:pt x="1724" y="1631"/>
                  </a:lnTo>
                  <a:lnTo>
                    <a:pt x="1748" y="1595"/>
                  </a:lnTo>
                  <a:lnTo>
                    <a:pt x="1772" y="1558"/>
                  </a:lnTo>
                  <a:lnTo>
                    <a:pt x="1796" y="1518"/>
                  </a:lnTo>
                  <a:lnTo>
                    <a:pt x="1817" y="1478"/>
                  </a:lnTo>
                  <a:lnTo>
                    <a:pt x="1839" y="1435"/>
                  </a:lnTo>
                  <a:lnTo>
                    <a:pt x="1858" y="1390"/>
                  </a:lnTo>
                  <a:lnTo>
                    <a:pt x="1875" y="1343"/>
                  </a:lnTo>
                  <a:lnTo>
                    <a:pt x="1890" y="1292"/>
                  </a:lnTo>
                  <a:lnTo>
                    <a:pt x="1902" y="1238"/>
                  </a:lnTo>
                  <a:lnTo>
                    <a:pt x="1911" y="1181"/>
                  </a:lnTo>
                  <a:lnTo>
                    <a:pt x="1917" y="1120"/>
                  </a:lnTo>
                  <a:lnTo>
                    <a:pt x="1919" y="1054"/>
                  </a:lnTo>
                  <a:lnTo>
                    <a:pt x="1916" y="983"/>
                  </a:lnTo>
                  <a:lnTo>
                    <a:pt x="1907" y="915"/>
                  </a:lnTo>
                  <a:lnTo>
                    <a:pt x="1890" y="847"/>
                  </a:lnTo>
                  <a:lnTo>
                    <a:pt x="1868" y="783"/>
                  </a:lnTo>
                  <a:lnTo>
                    <a:pt x="1841" y="721"/>
                  </a:lnTo>
                  <a:lnTo>
                    <a:pt x="1807" y="661"/>
                  </a:lnTo>
                  <a:lnTo>
                    <a:pt x="1769" y="606"/>
                  </a:lnTo>
                  <a:lnTo>
                    <a:pt x="1726" y="553"/>
                  </a:lnTo>
                  <a:lnTo>
                    <a:pt x="1679" y="505"/>
                  </a:lnTo>
                  <a:lnTo>
                    <a:pt x="1628" y="460"/>
                  </a:lnTo>
                  <a:lnTo>
                    <a:pt x="1572" y="418"/>
                  </a:lnTo>
                  <a:lnTo>
                    <a:pt x="1513" y="382"/>
                  </a:lnTo>
                  <a:lnTo>
                    <a:pt x="1451" y="352"/>
                  </a:lnTo>
                  <a:lnTo>
                    <a:pt x="1385" y="324"/>
                  </a:lnTo>
                  <a:lnTo>
                    <a:pt x="1317" y="304"/>
                  </a:lnTo>
                  <a:lnTo>
                    <a:pt x="1246" y="288"/>
                  </a:lnTo>
                  <a:lnTo>
                    <a:pt x="1174" y="279"/>
                  </a:lnTo>
                  <a:lnTo>
                    <a:pt x="1099" y="276"/>
                  </a:lnTo>
                  <a:close/>
                  <a:moveTo>
                    <a:pt x="1099" y="0"/>
                  </a:moveTo>
                  <a:lnTo>
                    <a:pt x="1188" y="3"/>
                  </a:lnTo>
                  <a:lnTo>
                    <a:pt x="1277" y="15"/>
                  </a:lnTo>
                  <a:lnTo>
                    <a:pt x="1362" y="32"/>
                  </a:lnTo>
                  <a:lnTo>
                    <a:pt x="1446" y="54"/>
                  </a:lnTo>
                  <a:lnTo>
                    <a:pt x="1525" y="83"/>
                  </a:lnTo>
                  <a:lnTo>
                    <a:pt x="1603" y="118"/>
                  </a:lnTo>
                  <a:lnTo>
                    <a:pt x="1676" y="159"/>
                  </a:lnTo>
                  <a:lnTo>
                    <a:pt x="1747" y="204"/>
                  </a:lnTo>
                  <a:lnTo>
                    <a:pt x="1813" y="255"/>
                  </a:lnTo>
                  <a:lnTo>
                    <a:pt x="1875" y="310"/>
                  </a:lnTo>
                  <a:lnTo>
                    <a:pt x="1932" y="368"/>
                  </a:lnTo>
                  <a:lnTo>
                    <a:pt x="1985" y="433"/>
                  </a:lnTo>
                  <a:lnTo>
                    <a:pt x="2033" y="499"/>
                  </a:lnTo>
                  <a:lnTo>
                    <a:pt x="2075" y="570"/>
                  </a:lnTo>
                  <a:lnTo>
                    <a:pt x="2111" y="644"/>
                  </a:lnTo>
                  <a:lnTo>
                    <a:pt x="2140" y="722"/>
                  </a:lnTo>
                  <a:lnTo>
                    <a:pt x="2165" y="801"/>
                  </a:lnTo>
                  <a:lnTo>
                    <a:pt x="2182" y="883"/>
                  </a:lnTo>
                  <a:lnTo>
                    <a:pt x="2194" y="968"/>
                  </a:lnTo>
                  <a:lnTo>
                    <a:pt x="2197" y="1054"/>
                  </a:lnTo>
                  <a:lnTo>
                    <a:pt x="2195" y="1128"/>
                  </a:lnTo>
                  <a:lnTo>
                    <a:pt x="2189" y="1197"/>
                  </a:lnTo>
                  <a:lnTo>
                    <a:pt x="2180" y="1263"/>
                  </a:lnTo>
                  <a:lnTo>
                    <a:pt x="2168" y="1326"/>
                  </a:lnTo>
                  <a:lnTo>
                    <a:pt x="2153" y="1384"/>
                  </a:lnTo>
                  <a:lnTo>
                    <a:pt x="2136" y="1440"/>
                  </a:lnTo>
                  <a:lnTo>
                    <a:pt x="2116" y="1493"/>
                  </a:lnTo>
                  <a:lnTo>
                    <a:pt x="2095" y="1542"/>
                  </a:lnTo>
                  <a:lnTo>
                    <a:pt x="2072" y="1588"/>
                  </a:lnTo>
                  <a:lnTo>
                    <a:pt x="2050" y="1632"/>
                  </a:lnTo>
                  <a:lnTo>
                    <a:pt x="2025" y="1675"/>
                  </a:lnTo>
                  <a:lnTo>
                    <a:pt x="2001" y="1714"/>
                  </a:lnTo>
                  <a:lnTo>
                    <a:pt x="1977" y="1752"/>
                  </a:lnTo>
                  <a:lnTo>
                    <a:pt x="1953" y="1787"/>
                  </a:lnTo>
                  <a:lnTo>
                    <a:pt x="1929" y="1820"/>
                  </a:lnTo>
                  <a:lnTo>
                    <a:pt x="1902" y="1862"/>
                  </a:lnTo>
                  <a:lnTo>
                    <a:pt x="1877" y="1899"/>
                  </a:lnTo>
                  <a:lnTo>
                    <a:pt x="1857" y="1933"/>
                  </a:lnTo>
                  <a:lnTo>
                    <a:pt x="1841" y="1963"/>
                  </a:lnTo>
                  <a:lnTo>
                    <a:pt x="1830" y="1991"/>
                  </a:lnTo>
                  <a:lnTo>
                    <a:pt x="1822" y="2019"/>
                  </a:lnTo>
                  <a:lnTo>
                    <a:pt x="1819" y="2044"/>
                  </a:lnTo>
                  <a:lnTo>
                    <a:pt x="1816" y="2095"/>
                  </a:lnTo>
                  <a:lnTo>
                    <a:pt x="1806" y="2145"/>
                  </a:lnTo>
                  <a:lnTo>
                    <a:pt x="1790" y="2193"/>
                  </a:lnTo>
                  <a:lnTo>
                    <a:pt x="1766" y="2240"/>
                  </a:lnTo>
                  <a:lnTo>
                    <a:pt x="1738" y="2285"/>
                  </a:lnTo>
                  <a:lnTo>
                    <a:pt x="1702" y="2328"/>
                  </a:lnTo>
                  <a:lnTo>
                    <a:pt x="1662" y="2369"/>
                  </a:lnTo>
                  <a:lnTo>
                    <a:pt x="1615" y="2406"/>
                  </a:lnTo>
                  <a:lnTo>
                    <a:pt x="1614" y="2429"/>
                  </a:lnTo>
                  <a:lnTo>
                    <a:pt x="1613" y="2456"/>
                  </a:lnTo>
                  <a:lnTo>
                    <a:pt x="1611" y="2485"/>
                  </a:lnTo>
                  <a:lnTo>
                    <a:pt x="1609" y="2515"/>
                  </a:lnTo>
                  <a:lnTo>
                    <a:pt x="1607" y="2546"/>
                  </a:lnTo>
                  <a:lnTo>
                    <a:pt x="1606" y="2576"/>
                  </a:lnTo>
                  <a:lnTo>
                    <a:pt x="1604" y="2605"/>
                  </a:lnTo>
                  <a:lnTo>
                    <a:pt x="1603" y="2631"/>
                  </a:lnTo>
                  <a:lnTo>
                    <a:pt x="1601" y="2653"/>
                  </a:lnTo>
                  <a:lnTo>
                    <a:pt x="1600" y="2671"/>
                  </a:lnTo>
                  <a:lnTo>
                    <a:pt x="1600" y="2682"/>
                  </a:lnTo>
                  <a:lnTo>
                    <a:pt x="1599" y="2685"/>
                  </a:lnTo>
                  <a:lnTo>
                    <a:pt x="1599" y="2699"/>
                  </a:lnTo>
                  <a:lnTo>
                    <a:pt x="1597" y="2715"/>
                  </a:lnTo>
                  <a:lnTo>
                    <a:pt x="1592" y="2732"/>
                  </a:lnTo>
                  <a:lnTo>
                    <a:pt x="1587" y="2750"/>
                  </a:lnTo>
                  <a:lnTo>
                    <a:pt x="1578" y="2770"/>
                  </a:lnTo>
                  <a:lnTo>
                    <a:pt x="1566" y="2789"/>
                  </a:lnTo>
                  <a:lnTo>
                    <a:pt x="1552" y="2809"/>
                  </a:lnTo>
                  <a:lnTo>
                    <a:pt x="1533" y="2831"/>
                  </a:lnTo>
                  <a:lnTo>
                    <a:pt x="1511" y="2850"/>
                  </a:lnTo>
                  <a:lnTo>
                    <a:pt x="1483" y="2870"/>
                  </a:lnTo>
                  <a:lnTo>
                    <a:pt x="1452" y="2888"/>
                  </a:lnTo>
                  <a:lnTo>
                    <a:pt x="1415" y="2906"/>
                  </a:lnTo>
                  <a:lnTo>
                    <a:pt x="1372" y="2922"/>
                  </a:lnTo>
                  <a:lnTo>
                    <a:pt x="1347" y="2953"/>
                  </a:lnTo>
                  <a:lnTo>
                    <a:pt x="1317" y="2983"/>
                  </a:lnTo>
                  <a:lnTo>
                    <a:pt x="1283" y="3010"/>
                  </a:lnTo>
                  <a:lnTo>
                    <a:pt x="1259" y="3022"/>
                  </a:lnTo>
                  <a:lnTo>
                    <a:pt x="1233" y="3030"/>
                  </a:lnTo>
                  <a:lnTo>
                    <a:pt x="1205" y="3032"/>
                  </a:lnTo>
                  <a:lnTo>
                    <a:pt x="992" y="3032"/>
                  </a:lnTo>
                  <a:lnTo>
                    <a:pt x="965" y="3030"/>
                  </a:lnTo>
                  <a:lnTo>
                    <a:pt x="939" y="3022"/>
                  </a:lnTo>
                  <a:lnTo>
                    <a:pt x="915" y="3010"/>
                  </a:lnTo>
                  <a:lnTo>
                    <a:pt x="881" y="2983"/>
                  </a:lnTo>
                  <a:lnTo>
                    <a:pt x="850" y="2953"/>
                  </a:lnTo>
                  <a:lnTo>
                    <a:pt x="825" y="2922"/>
                  </a:lnTo>
                  <a:lnTo>
                    <a:pt x="780" y="2904"/>
                  </a:lnTo>
                  <a:lnTo>
                    <a:pt x="741" y="2886"/>
                  </a:lnTo>
                  <a:lnTo>
                    <a:pt x="707" y="2866"/>
                  </a:lnTo>
                  <a:lnTo>
                    <a:pt x="680" y="2844"/>
                  </a:lnTo>
                  <a:lnTo>
                    <a:pt x="657" y="2823"/>
                  </a:lnTo>
                  <a:lnTo>
                    <a:pt x="639" y="2800"/>
                  </a:lnTo>
                  <a:lnTo>
                    <a:pt x="626" y="2779"/>
                  </a:lnTo>
                  <a:lnTo>
                    <a:pt x="614" y="2757"/>
                  </a:lnTo>
                  <a:lnTo>
                    <a:pt x="607" y="2737"/>
                  </a:lnTo>
                  <a:lnTo>
                    <a:pt x="602" y="2718"/>
                  </a:lnTo>
                  <a:lnTo>
                    <a:pt x="599" y="2701"/>
                  </a:lnTo>
                  <a:lnTo>
                    <a:pt x="598" y="2685"/>
                  </a:lnTo>
                  <a:lnTo>
                    <a:pt x="598" y="2685"/>
                  </a:lnTo>
                  <a:lnTo>
                    <a:pt x="598" y="2682"/>
                  </a:lnTo>
                  <a:lnTo>
                    <a:pt x="597" y="2671"/>
                  </a:lnTo>
                  <a:lnTo>
                    <a:pt x="596" y="2653"/>
                  </a:lnTo>
                  <a:lnTo>
                    <a:pt x="595" y="2631"/>
                  </a:lnTo>
                  <a:lnTo>
                    <a:pt x="594" y="2605"/>
                  </a:lnTo>
                  <a:lnTo>
                    <a:pt x="592" y="2576"/>
                  </a:lnTo>
                  <a:lnTo>
                    <a:pt x="590" y="2546"/>
                  </a:lnTo>
                  <a:lnTo>
                    <a:pt x="588" y="2515"/>
                  </a:lnTo>
                  <a:lnTo>
                    <a:pt x="587" y="2485"/>
                  </a:lnTo>
                  <a:lnTo>
                    <a:pt x="585" y="2456"/>
                  </a:lnTo>
                  <a:lnTo>
                    <a:pt x="584" y="2429"/>
                  </a:lnTo>
                  <a:lnTo>
                    <a:pt x="582" y="2406"/>
                  </a:lnTo>
                  <a:lnTo>
                    <a:pt x="536" y="2369"/>
                  </a:lnTo>
                  <a:lnTo>
                    <a:pt x="495" y="2328"/>
                  </a:lnTo>
                  <a:lnTo>
                    <a:pt x="460" y="2285"/>
                  </a:lnTo>
                  <a:lnTo>
                    <a:pt x="432" y="2240"/>
                  </a:lnTo>
                  <a:lnTo>
                    <a:pt x="408" y="2193"/>
                  </a:lnTo>
                  <a:lnTo>
                    <a:pt x="392" y="2145"/>
                  </a:lnTo>
                  <a:lnTo>
                    <a:pt x="382" y="2095"/>
                  </a:lnTo>
                  <a:lnTo>
                    <a:pt x="378" y="2044"/>
                  </a:lnTo>
                  <a:lnTo>
                    <a:pt x="376" y="2019"/>
                  </a:lnTo>
                  <a:lnTo>
                    <a:pt x="368" y="1991"/>
                  </a:lnTo>
                  <a:lnTo>
                    <a:pt x="357" y="1963"/>
                  </a:lnTo>
                  <a:lnTo>
                    <a:pt x="341" y="1933"/>
                  </a:lnTo>
                  <a:lnTo>
                    <a:pt x="320" y="1899"/>
                  </a:lnTo>
                  <a:lnTo>
                    <a:pt x="297" y="1862"/>
                  </a:lnTo>
                  <a:lnTo>
                    <a:pt x="268" y="1821"/>
                  </a:lnTo>
                  <a:lnTo>
                    <a:pt x="245" y="1788"/>
                  </a:lnTo>
                  <a:lnTo>
                    <a:pt x="222" y="1752"/>
                  </a:lnTo>
                  <a:lnTo>
                    <a:pt x="197" y="1714"/>
                  </a:lnTo>
                  <a:lnTo>
                    <a:pt x="173" y="1675"/>
                  </a:lnTo>
                  <a:lnTo>
                    <a:pt x="149" y="1633"/>
                  </a:lnTo>
                  <a:lnTo>
                    <a:pt x="125" y="1588"/>
                  </a:lnTo>
                  <a:lnTo>
                    <a:pt x="102" y="1542"/>
                  </a:lnTo>
                  <a:lnTo>
                    <a:pt x="82" y="1493"/>
                  </a:lnTo>
                  <a:lnTo>
                    <a:pt x="62" y="1440"/>
                  </a:lnTo>
                  <a:lnTo>
                    <a:pt x="45" y="1384"/>
                  </a:lnTo>
                  <a:lnTo>
                    <a:pt x="30" y="1326"/>
                  </a:lnTo>
                  <a:lnTo>
                    <a:pt x="17" y="1263"/>
                  </a:lnTo>
                  <a:lnTo>
                    <a:pt x="8" y="1197"/>
                  </a:lnTo>
                  <a:lnTo>
                    <a:pt x="3" y="1128"/>
                  </a:lnTo>
                  <a:lnTo>
                    <a:pt x="0" y="1054"/>
                  </a:lnTo>
                  <a:lnTo>
                    <a:pt x="4" y="968"/>
                  </a:lnTo>
                  <a:lnTo>
                    <a:pt x="15" y="883"/>
                  </a:lnTo>
                  <a:lnTo>
                    <a:pt x="32" y="801"/>
                  </a:lnTo>
                  <a:lnTo>
                    <a:pt x="57" y="722"/>
                  </a:lnTo>
                  <a:lnTo>
                    <a:pt x="87" y="644"/>
                  </a:lnTo>
                  <a:lnTo>
                    <a:pt x="123" y="570"/>
                  </a:lnTo>
                  <a:lnTo>
                    <a:pt x="165" y="499"/>
                  </a:lnTo>
                  <a:lnTo>
                    <a:pt x="213" y="433"/>
                  </a:lnTo>
                  <a:lnTo>
                    <a:pt x="266" y="368"/>
                  </a:lnTo>
                  <a:lnTo>
                    <a:pt x="323" y="310"/>
                  </a:lnTo>
                  <a:lnTo>
                    <a:pt x="385" y="255"/>
                  </a:lnTo>
                  <a:lnTo>
                    <a:pt x="451" y="204"/>
                  </a:lnTo>
                  <a:lnTo>
                    <a:pt x="521" y="159"/>
                  </a:lnTo>
                  <a:lnTo>
                    <a:pt x="595" y="118"/>
                  </a:lnTo>
                  <a:lnTo>
                    <a:pt x="672" y="83"/>
                  </a:lnTo>
                  <a:lnTo>
                    <a:pt x="753" y="54"/>
                  </a:lnTo>
                  <a:lnTo>
                    <a:pt x="836" y="32"/>
                  </a:lnTo>
                  <a:lnTo>
                    <a:pt x="921" y="15"/>
                  </a:lnTo>
                  <a:lnTo>
                    <a:pt x="1009" y="3"/>
                  </a:lnTo>
                  <a:lnTo>
                    <a:pt x="10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34"/>
            <p:cNvSpPr>
              <a:spLocks/>
            </p:cNvSpPr>
            <p:nvPr/>
          </p:nvSpPr>
          <p:spPr bwMode="auto">
            <a:xfrm>
              <a:off x="2525713" y="1574800"/>
              <a:ext cx="31750" cy="79375"/>
            </a:xfrm>
            <a:custGeom>
              <a:avLst/>
              <a:gdLst>
                <a:gd name="T0" fmla="*/ 69 w 138"/>
                <a:gd name="T1" fmla="*/ 0 h 344"/>
                <a:gd name="T2" fmla="*/ 69 w 138"/>
                <a:gd name="T3" fmla="*/ 0 h 344"/>
                <a:gd name="T4" fmla="*/ 87 w 138"/>
                <a:gd name="T5" fmla="*/ 3 h 344"/>
                <a:gd name="T6" fmla="*/ 104 w 138"/>
                <a:gd name="T7" fmla="*/ 9 h 344"/>
                <a:gd name="T8" fmla="*/ 118 w 138"/>
                <a:gd name="T9" fmla="*/ 21 h 344"/>
                <a:gd name="T10" fmla="*/ 129 w 138"/>
                <a:gd name="T11" fmla="*/ 34 h 344"/>
                <a:gd name="T12" fmla="*/ 136 w 138"/>
                <a:gd name="T13" fmla="*/ 51 h 344"/>
                <a:gd name="T14" fmla="*/ 138 w 138"/>
                <a:gd name="T15" fmla="*/ 69 h 344"/>
                <a:gd name="T16" fmla="*/ 138 w 138"/>
                <a:gd name="T17" fmla="*/ 275 h 344"/>
                <a:gd name="T18" fmla="*/ 136 w 138"/>
                <a:gd name="T19" fmla="*/ 294 h 344"/>
                <a:gd name="T20" fmla="*/ 129 w 138"/>
                <a:gd name="T21" fmla="*/ 310 h 344"/>
                <a:gd name="T22" fmla="*/ 118 w 138"/>
                <a:gd name="T23" fmla="*/ 325 h 344"/>
                <a:gd name="T24" fmla="*/ 104 w 138"/>
                <a:gd name="T25" fmla="*/ 335 h 344"/>
                <a:gd name="T26" fmla="*/ 87 w 138"/>
                <a:gd name="T27" fmla="*/ 342 h 344"/>
                <a:gd name="T28" fmla="*/ 69 w 138"/>
                <a:gd name="T29" fmla="*/ 344 h 344"/>
                <a:gd name="T30" fmla="*/ 51 w 138"/>
                <a:gd name="T31" fmla="*/ 342 h 344"/>
                <a:gd name="T32" fmla="*/ 34 w 138"/>
                <a:gd name="T33" fmla="*/ 335 h 344"/>
                <a:gd name="T34" fmla="*/ 20 w 138"/>
                <a:gd name="T35" fmla="*/ 325 h 344"/>
                <a:gd name="T36" fmla="*/ 9 w 138"/>
                <a:gd name="T37" fmla="*/ 310 h 344"/>
                <a:gd name="T38" fmla="*/ 2 w 138"/>
                <a:gd name="T39" fmla="*/ 294 h 344"/>
                <a:gd name="T40" fmla="*/ 0 w 138"/>
                <a:gd name="T41" fmla="*/ 275 h 344"/>
                <a:gd name="T42" fmla="*/ 0 w 138"/>
                <a:gd name="T43" fmla="*/ 69 h 344"/>
                <a:gd name="T44" fmla="*/ 2 w 138"/>
                <a:gd name="T45" fmla="*/ 51 h 344"/>
                <a:gd name="T46" fmla="*/ 9 w 138"/>
                <a:gd name="T47" fmla="*/ 34 h 344"/>
                <a:gd name="T48" fmla="*/ 20 w 138"/>
                <a:gd name="T49" fmla="*/ 21 h 344"/>
                <a:gd name="T50" fmla="*/ 34 w 138"/>
                <a:gd name="T51" fmla="*/ 9 h 344"/>
                <a:gd name="T52" fmla="*/ 51 w 138"/>
                <a:gd name="T53" fmla="*/ 3 h 344"/>
                <a:gd name="T54" fmla="*/ 69 w 138"/>
                <a:gd name="T55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8" h="344">
                  <a:moveTo>
                    <a:pt x="69" y="0"/>
                  </a:moveTo>
                  <a:lnTo>
                    <a:pt x="69" y="0"/>
                  </a:lnTo>
                  <a:lnTo>
                    <a:pt x="87" y="3"/>
                  </a:lnTo>
                  <a:lnTo>
                    <a:pt x="104" y="9"/>
                  </a:lnTo>
                  <a:lnTo>
                    <a:pt x="118" y="21"/>
                  </a:lnTo>
                  <a:lnTo>
                    <a:pt x="129" y="34"/>
                  </a:lnTo>
                  <a:lnTo>
                    <a:pt x="136" y="51"/>
                  </a:lnTo>
                  <a:lnTo>
                    <a:pt x="138" y="69"/>
                  </a:lnTo>
                  <a:lnTo>
                    <a:pt x="138" y="275"/>
                  </a:lnTo>
                  <a:lnTo>
                    <a:pt x="136" y="294"/>
                  </a:lnTo>
                  <a:lnTo>
                    <a:pt x="129" y="310"/>
                  </a:lnTo>
                  <a:lnTo>
                    <a:pt x="118" y="325"/>
                  </a:lnTo>
                  <a:lnTo>
                    <a:pt x="104" y="335"/>
                  </a:lnTo>
                  <a:lnTo>
                    <a:pt x="87" y="342"/>
                  </a:lnTo>
                  <a:lnTo>
                    <a:pt x="69" y="344"/>
                  </a:lnTo>
                  <a:lnTo>
                    <a:pt x="51" y="342"/>
                  </a:lnTo>
                  <a:lnTo>
                    <a:pt x="34" y="335"/>
                  </a:lnTo>
                  <a:lnTo>
                    <a:pt x="20" y="325"/>
                  </a:lnTo>
                  <a:lnTo>
                    <a:pt x="9" y="310"/>
                  </a:lnTo>
                  <a:lnTo>
                    <a:pt x="2" y="294"/>
                  </a:lnTo>
                  <a:lnTo>
                    <a:pt x="0" y="275"/>
                  </a:lnTo>
                  <a:lnTo>
                    <a:pt x="0" y="69"/>
                  </a:lnTo>
                  <a:lnTo>
                    <a:pt x="2" y="51"/>
                  </a:lnTo>
                  <a:lnTo>
                    <a:pt x="9" y="34"/>
                  </a:lnTo>
                  <a:lnTo>
                    <a:pt x="20" y="21"/>
                  </a:lnTo>
                  <a:lnTo>
                    <a:pt x="34" y="9"/>
                  </a:lnTo>
                  <a:lnTo>
                    <a:pt x="51" y="3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35"/>
            <p:cNvSpPr>
              <a:spLocks/>
            </p:cNvSpPr>
            <p:nvPr/>
          </p:nvSpPr>
          <p:spPr bwMode="auto">
            <a:xfrm>
              <a:off x="2349500" y="1622425"/>
              <a:ext cx="53975" cy="71437"/>
            </a:xfrm>
            <a:custGeom>
              <a:avLst/>
              <a:gdLst>
                <a:gd name="T0" fmla="*/ 69 w 243"/>
                <a:gd name="T1" fmla="*/ 0 h 317"/>
                <a:gd name="T2" fmla="*/ 87 w 243"/>
                <a:gd name="T3" fmla="*/ 2 h 317"/>
                <a:gd name="T4" fmla="*/ 103 w 243"/>
                <a:gd name="T5" fmla="*/ 9 h 317"/>
                <a:gd name="T6" fmla="*/ 118 w 243"/>
                <a:gd name="T7" fmla="*/ 20 h 317"/>
                <a:gd name="T8" fmla="*/ 129 w 243"/>
                <a:gd name="T9" fmla="*/ 34 h 317"/>
                <a:gd name="T10" fmla="*/ 233 w 243"/>
                <a:gd name="T11" fmla="*/ 214 h 317"/>
                <a:gd name="T12" fmla="*/ 240 w 243"/>
                <a:gd name="T13" fmla="*/ 230 h 317"/>
                <a:gd name="T14" fmla="*/ 243 w 243"/>
                <a:gd name="T15" fmla="*/ 248 h 317"/>
                <a:gd name="T16" fmla="*/ 240 w 243"/>
                <a:gd name="T17" fmla="*/ 265 h 317"/>
                <a:gd name="T18" fmla="*/ 233 w 243"/>
                <a:gd name="T19" fmla="*/ 282 h 317"/>
                <a:gd name="T20" fmla="*/ 223 w 243"/>
                <a:gd name="T21" fmla="*/ 297 h 317"/>
                <a:gd name="T22" fmla="*/ 209 w 243"/>
                <a:gd name="T23" fmla="*/ 308 h 317"/>
                <a:gd name="T24" fmla="*/ 191 w 243"/>
                <a:gd name="T25" fmla="*/ 315 h 317"/>
                <a:gd name="T26" fmla="*/ 173 w 243"/>
                <a:gd name="T27" fmla="*/ 317 h 317"/>
                <a:gd name="T28" fmla="*/ 155 w 243"/>
                <a:gd name="T29" fmla="*/ 315 h 317"/>
                <a:gd name="T30" fmla="*/ 139 w 243"/>
                <a:gd name="T31" fmla="*/ 308 h 317"/>
                <a:gd name="T32" fmla="*/ 125 w 243"/>
                <a:gd name="T33" fmla="*/ 297 h 317"/>
                <a:gd name="T34" fmla="*/ 113 w 243"/>
                <a:gd name="T35" fmla="*/ 282 h 317"/>
                <a:gd name="T36" fmla="*/ 9 w 243"/>
                <a:gd name="T37" fmla="*/ 103 h 317"/>
                <a:gd name="T38" fmla="*/ 2 w 243"/>
                <a:gd name="T39" fmla="*/ 86 h 317"/>
                <a:gd name="T40" fmla="*/ 0 w 243"/>
                <a:gd name="T41" fmla="*/ 68 h 317"/>
                <a:gd name="T42" fmla="*/ 2 w 243"/>
                <a:gd name="T43" fmla="*/ 51 h 317"/>
                <a:gd name="T44" fmla="*/ 9 w 243"/>
                <a:gd name="T45" fmla="*/ 34 h 317"/>
                <a:gd name="T46" fmla="*/ 20 w 243"/>
                <a:gd name="T47" fmla="*/ 21 h 317"/>
                <a:gd name="T48" fmla="*/ 34 w 243"/>
                <a:gd name="T49" fmla="*/ 10 h 317"/>
                <a:gd name="T50" fmla="*/ 52 w 243"/>
                <a:gd name="T51" fmla="*/ 2 h 317"/>
                <a:gd name="T52" fmla="*/ 69 w 243"/>
                <a:gd name="T5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3" h="317">
                  <a:moveTo>
                    <a:pt x="69" y="0"/>
                  </a:moveTo>
                  <a:lnTo>
                    <a:pt x="87" y="2"/>
                  </a:lnTo>
                  <a:lnTo>
                    <a:pt x="103" y="9"/>
                  </a:lnTo>
                  <a:lnTo>
                    <a:pt x="118" y="20"/>
                  </a:lnTo>
                  <a:lnTo>
                    <a:pt x="129" y="34"/>
                  </a:lnTo>
                  <a:lnTo>
                    <a:pt x="233" y="214"/>
                  </a:lnTo>
                  <a:lnTo>
                    <a:pt x="240" y="230"/>
                  </a:lnTo>
                  <a:lnTo>
                    <a:pt x="243" y="248"/>
                  </a:lnTo>
                  <a:lnTo>
                    <a:pt x="240" y="265"/>
                  </a:lnTo>
                  <a:lnTo>
                    <a:pt x="233" y="282"/>
                  </a:lnTo>
                  <a:lnTo>
                    <a:pt x="223" y="297"/>
                  </a:lnTo>
                  <a:lnTo>
                    <a:pt x="209" y="308"/>
                  </a:lnTo>
                  <a:lnTo>
                    <a:pt x="191" y="315"/>
                  </a:lnTo>
                  <a:lnTo>
                    <a:pt x="173" y="317"/>
                  </a:lnTo>
                  <a:lnTo>
                    <a:pt x="155" y="315"/>
                  </a:lnTo>
                  <a:lnTo>
                    <a:pt x="139" y="308"/>
                  </a:lnTo>
                  <a:lnTo>
                    <a:pt x="125" y="297"/>
                  </a:lnTo>
                  <a:lnTo>
                    <a:pt x="113" y="282"/>
                  </a:lnTo>
                  <a:lnTo>
                    <a:pt x="9" y="103"/>
                  </a:lnTo>
                  <a:lnTo>
                    <a:pt x="2" y="86"/>
                  </a:lnTo>
                  <a:lnTo>
                    <a:pt x="0" y="68"/>
                  </a:lnTo>
                  <a:lnTo>
                    <a:pt x="2" y="51"/>
                  </a:lnTo>
                  <a:lnTo>
                    <a:pt x="9" y="34"/>
                  </a:lnTo>
                  <a:lnTo>
                    <a:pt x="20" y="21"/>
                  </a:lnTo>
                  <a:lnTo>
                    <a:pt x="34" y="10"/>
                  </a:lnTo>
                  <a:lnTo>
                    <a:pt x="52" y="2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36"/>
            <p:cNvSpPr>
              <a:spLocks/>
            </p:cNvSpPr>
            <p:nvPr/>
          </p:nvSpPr>
          <p:spPr bwMode="auto">
            <a:xfrm>
              <a:off x="2219325" y="1751013"/>
              <a:ext cx="71438" cy="55562"/>
            </a:xfrm>
            <a:custGeom>
              <a:avLst/>
              <a:gdLst>
                <a:gd name="T0" fmla="*/ 69 w 319"/>
                <a:gd name="T1" fmla="*/ 0 h 241"/>
                <a:gd name="T2" fmla="*/ 86 w 319"/>
                <a:gd name="T3" fmla="*/ 3 h 241"/>
                <a:gd name="T4" fmla="*/ 104 w 319"/>
                <a:gd name="T5" fmla="*/ 9 h 241"/>
                <a:gd name="T6" fmla="*/ 285 w 319"/>
                <a:gd name="T7" fmla="*/ 112 h 241"/>
                <a:gd name="T8" fmla="*/ 299 w 319"/>
                <a:gd name="T9" fmla="*/ 124 h 241"/>
                <a:gd name="T10" fmla="*/ 310 w 319"/>
                <a:gd name="T11" fmla="*/ 138 h 241"/>
                <a:gd name="T12" fmla="*/ 316 w 319"/>
                <a:gd name="T13" fmla="*/ 155 h 241"/>
                <a:gd name="T14" fmla="*/ 319 w 319"/>
                <a:gd name="T15" fmla="*/ 172 h 241"/>
                <a:gd name="T16" fmla="*/ 316 w 319"/>
                <a:gd name="T17" fmla="*/ 190 h 241"/>
                <a:gd name="T18" fmla="*/ 310 w 319"/>
                <a:gd name="T19" fmla="*/ 206 h 241"/>
                <a:gd name="T20" fmla="*/ 298 w 319"/>
                <a:gd name="T21" fmla="*/ 221 h 241"/>
                <a:gd name="T22" fmla="*/ 283 w 319"/>
                <a:gd name="T23" fmla="*/ 232 h 241"/>
                <a:gd name="T24" fmla="*/ 266 w 319"/>
                <a:gd name="T25" fmla="*/ 239 h 241"/>
                <a:gd name="T26" fmla="*/ 249 w 319"/>
                <a:gd name="T27" fmla="*/ 241 h 241"/>
                <a:gd name="T28" fmla="*/ 231 w 319"/>
                <a:gd name="T29" fmla="*/ 239 h 241"/>
                <a:gd name="T30" fmla="*/ 214 w 319"/>
                <a:gd name="T31" fmla="*/ 231 h 241"/>
                <a:gd name="T32" fmla="*/ 34 w 319"/>
                <a:gd name="T33" fmla="*/ 129 h 241"/>
                <a:gd name="T34" fmla="*/ 19 w 319"/>
                <a:gd name="T35" fmla="*/ 118 h 241"/>
                <a:gd name="T36" fmla="*/ 9 w 319"/>
                <a:gd name="T37" fmla="*/ 103 h 241"/>
                <a:gd name="T38" fmla="*/ 2 w 319"/>
                <a:gd name="T39" fmla="*/ 87 h 241"/>
                <a:gd name="T40" fmla="*/ 0 w 319"/>
                <a:gd name="T41" fmla="*/ 69 h 241"/>
                <a:gd name="T42" fmla="*/ 2 w 319"/>
                <a:gd name="T43" fmla="*/ 51 h 241"/>
                <a:gd name="T44" fmla="*/ 9 w 319"/>
                <a:gd name="T45" fmla="*/ 34 h 241"/>
                <a:gd name="T46" fmla="*/ 20 w 319"/>
                <a:gd name="T47" fmla="*/ 20 h 241"/>
                <a:gd name="T48" fmla="*/ 35 w 319"/>
                <a:gd name="T49" fmla="*/ 9 h 241"/>
                <a:gd name="T50" fmla="*/ 51 w 319"/>
                <a:gd name="T51" fmla="*/ 3 h 241"/>
                <a:gd name="T52" fmla="*/ 69 w 319"/>
                <a:gd name="T5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19" h="241">
                  <a:moveTo>
                    <a:pt x="69" y="0"/>
                  </a:moveTo>
                  <a:lnTo>
                    <a:pt x="86" y="3"/>
                  </a:lnTo>
                  <a:lnTo>
                    <a:pt x="104" y="9"/>
                  </a:lnTo>
                  <a:lnTo>
                    <a:pt x="285" y="112"/>
                  </a:lnTo>
                  <a:lnTo>
                    <a:pt x="299" y="124"/>
                  </a:lnTo>
                  <a:lnTo>
                    <a:pt x="310" y="138"/>
                  </a:lnTo>
                  <a:lnTo>
                    <a:pt x="316" y="155"/>
                  </a:lnTo>
                  <a:lnTo>
                    <a:pt x="319" y="172"/>
                  </a:lnTo>
                  <a:lnTo>
                    <a:pt x="316" y="190"/>
                  </a:lnTo>
                  <a:lnTo>
                    <a:pt x="310" y="206"/>
                  </a:lnTo>
                  <a:lnTo>
                    <a:pt x="298" y="221"/>
                  </a:lnTo>
                  <a:lnTo>
                    <a:pt x="283" y="232"/>
                  </a:lnTo>
                  <a:lnTo>
                    <a:pt x="266" y="239"/>
                  </a:lnTo>
                  <a:lnTo>
                    <a:pt x="249" y="241"/>
                  </a:lnTo>
                  <a:lnTo>
                    <a:pt x="231" y="239"/>
                  </a:lnTo>
                  <a:lnTo>
                    <a:pt x="214" y="231"/>
                  </a:lnTo>
                  <a:lnTo>
                    <a:pt x="34" y="129"/>
                  </a:lnTo>
                  <a:lnTo>
                    <a:pt x="19" y="118"/>
                  </a:lnTo>
                  <a:lnTo>
                    <a:pt x="9" y="103"/>
                  </a:lnTo>
                  <a:lnTo>
                    <a:pt x="2" y="87"/>
                  </a:lnTo>
                  <a:lnTo>
                    <a:pt x="0" y="69"/>
                  </a:lnTo>
                  <a:lnTo>
                    <a:pt x="2" y="51"/>
                  </a:lnTo>
                  <a:lnTo>
                    <a:pt x="9" y="34"/>
                  </a:lnTo>
                  <a:lnTo>
                    <a:pt x="20" y="20"/>
                  </a:lnTo>
                  <a:lnTo>
                    <a:pt x="35" y="9"/>
                  </a:lnTo>
                  <a:lnTo>
                    <a:pt x="51" y="3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37"/>
            <p:cNvSpPr>
              <a:spLocks/>
            </p:cNvSpPr>
            <p:nvPr/>
          </p:nvSpPr>
          <p:spPr bwMode="auto">
            <a:xfrm>
              <a:off x="2171700" y="1927225"/>
              <a:ext cx="77788" cy="31750"/>
            </a:xfrm>
            <a:custGeom>
              <a:avLst/>
              <a:gdLst>
                <a:gd name="T0" fmla="*/ 69 w 347"/>
                <a:gd name="T1" fmla="*/ 0 h 139"/>
                <a:gd name="T2" fmla="*/ 278 w 347"/>
                <a:gd name="T3" fmla="*/ 0 h 139"/>
                <a:gd name="T4" fmla="*/ 296 w 347"/>
                <a:gd name="T5" fmla="*/ 4 h 139"/>
                <a:gd name="T6" fmla="*/ 313 w 347"/>
                <a:gd name="T7" fmla="*/ 10 h 139"/>
                <a:gd name="T8" fmla="*/ 327 w 347"/>
                <a:gd name="T9" fmla="*/ 21 h 139"/>
                <a:gd name="T10" fmla="*/ 338 w 347"/>
                <a:gd name="T11" fmla="*/ 35 h 139"/>
                <a:gd name="T12" fmla="*/ 345 w 347"/>
                <a:gd name="T13" fmla="*/ 51 h 139"/>
                <a:gd name="T14" fmla="*/ 347 w 347"/>
                <a:gd name="T15" fmla="*/ 70 h 139"/>
                <a:gd name="T16" fmla="*/ 345 w 347"/>
                <a:gd name="T17" fmla="*/ 88 h 139"/>
                <a:gd name="T18" fmla="*/ 338 w 347"/>
                <a:gd name="T19" fmla="*/ 104 h 139"/>
                <a:gd name="T20" fmla="*/ 327 w 347"/>
                <a:gd name="T21" fmla="*/ 119 h 139"/>
                <a:gd name="T22" fmla="*/ 313 w 347"/>
                <a:gd name="T23" fmla="*/ 129 h 139"/>
                <a:gd name="T24" fmla="*/ 296 w 347"/>
                <a:gd name="T25" fmla="*/ 137 h 139"/>
                <a:gd name="T26" fmla="*/ 278 w 347"/>
                <a:gd name="T27" fmla="*/ 139 h 139"/>
                <a:gd name="T28" fmla="*/ 69 w 347"/>
                <a:gd name="T29" fmla="*/ 139 h 139"/>
                <a:gd name="T30" fmla="*/ 51 w 347"/>
                <a:gd name="T31" fmla="*/ 137 h 139"/>
                <a:gd name="T32" fmla="*/ 35 w 347"/>
                <a:gd name="T33" fmla="*/ 129 h 139"/>
                <a:gd name="T34" fmla="*/ 20 w 347"/>
                <a:gd name="T35" fmla="*/ 119 h 139"/>
                <a:gd name="T36" fmla="*/ 10 w 347"/>
                <a:gd name="T37" fmla="*/ 104 h 139"/>
                <a:gd name="T38" fmla="*/ 2 w 347"/>
                <a:gd name="T39" fmla="*/ 88 h 139"/>
                <a:gd name="T40" fmla="*/ 0 w 347"/>
                <a:gd name="T41" fmla="*/ 70 h 139"/>
                <a:gd name="T42" fmla="*/ 2 w 347"/>
                <a:gd name="T43" fmla="*/ 51 h 139"/>
                <a:gd name="T44" fmla="*/ 10 w 347"/>
                <a:gd name="T45" fmla="*/ 35 h 139"/>
                <a:gd name="T46" fmla="*/ 20 w 347"/>
                <a:gd name="T47" fmla="*/ 21 h 139"/>
                <a:gd name="T48" fmla="*/ 35 w 347"/>
                <a:gd name="T49" fmla="*/ 10 h 139"/>
                <a:gd name="T50" fmla="*/ 51 w 347"/>
                <a:gd name="T51" fmla="*/ 4 h 139"/>
                <a:gd name="T52" fmla="*/ 69 w 347"/>
                <a:gd name="T5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7" h="139">
                  <a:moveTo>
                    <a:pt x="69" y="0"/>
                  </a:moveTo>
                  <a:lnTo>
                    <a:pt x="278" y="0"/>
                  </a:lnTo>
                  <a:lnTo>
                    <a:pt x="296" y="4"/>
                  </a:lnTo>
                  <a:lnTo>
                    <a:pt x="313" y="10"/>
                  </a:lnTo>
                  <a:lnTo>
                    <a:pt x="327" y="21"/>
                  </a:lnTo>
                  <a:lnTo>
                    <a:pt x="338" y="35"/>
                  </a:lnTo>
                  <a:lnTo>
                    <a:pt x="345" y="51"/>
                  </a:lnTo>
                  <a:lnTo>
                    <a:pt x="347" y="70"/>
                  </a:lnTo>
                  <a:lnTo>
                    <a:pt x="345" y="88"/>
                  </a:lnTo>
                  <a:lnTo>
                    <a:pt x="338" y="104"/>
                  </a:lnTo>
                  <a:lnTo>
                    <a:pt x="327" y="119"/>
                  </a:lnTo>
                  <a:lnTo>
                    <a:pt x="313" y="129"/>
                  </a:lnTo>
                  <a:lnTo>
                    <a:pt x="296" y="137"/>
                  </a:lnTo>
                  <a:lnTo>
                    <a:pt x="278" y="139"/>
                  </a:lnTo>
                  <a:lnTo>
                    <a:pt x="69" y="139"/>
                  </a:lnTo>
                  <a:lnTo>
                    <a:pt x="51" y="137"/>
                  </a:lnTo>
                  <a:lnTo>
                    <a:pt x="35" y="129"/>
                  </a:lnTo>
                  <a:lnTo>
                    <a:pt x="20" y="119"/>
                  </a:lnTo>
                  <a:lnTo>
                    <a:pt x="10" y="104"/>
                  </a:lnTo>
                  <a:lnTo>
                    <a:pt x="2" y="88"/>
                  </a:lnTo>
                  <a:lnTo>
                    <a:pt x="0" y="70"/>
                  </a:lnTo>
                  <a:lnTo>
                    <a:pt x="2" y="51"/>
                  </a:lnTo>
                  <a:lnTo>
                    <a:pt x="10" y="35"/>
                  </a:lnTo>
                  <a:lnTo>
                    <a:pt x="20" y="21"/>
                  </a:lnTo>
                  <a:lnTo>
                    <a:pt x="35" y="10"/>
                  </a:lnTo>
                  <a:lnTo>
                    <a:pt x="51" y="4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38"/>
            <p:cNvSpPr>
              <a:spLocks/>
            </p:cNvSpPr>
            <p:nvPr/>
          </p:nvSpPr>
          <p:spPr bwMode="auto">
            <a:xfrm>
              <a:off x="2219325" y="2079625"/>
              <a:ext cx="71438" cy="55562"/>
            </a:xfrm>
            <a:custGeom>
              <a:avLst/>
              <a:gdLst>
                <a:gd name="T0" fmla="*/ 249 w 319"/>
                <a:gd name="T1" fmla="*/ 0 h 242"/>
                <a:gd name="T2" fmla="*/ 268 w 319"/>
                <a:gd name="T3" fmla="*/ 3 h 242"/>
                <a:gd name="T4" fmla="*/ 283 w 319"/>
                <a:gd name="T5" fmla="*/ 9 h 242"/>
                <a:gd name="T6" fmla="*/ 298 w 319"/>
                <a:gd name="T7" fmla="*/ 20 h 242"/>
                <a:gd name="T8" fmla="*/ 310 w 319"/>
                <a:gd name="T9" fmla="*/ 35 h 242"/>
                <a:gd name="T10" fmla="*/ 316 w 319"/>
                <a:gd name="T11" fmla="*/ 52 h 242"/>
                <a:gd name="T12" fmla="*/ 319 w 319"/>
                <a:gd name="T13" fmla="*/ 70 h 242"/>
                <a:gd name="T14" fmla="*/ 316 w 319"/>
                <a:gd name="T15" fmla="*/ 86 h 242"/>
                <a:gd name="T16" fmla="*/ 310 w 319"/>
                <a:gd name="T17" fmla="*/ 103 h 242"/>
                <a:gd name="T18" fmla="*/ 298 w 319"/>
                <a:gd name="T19" fmla="*/ 118 h 242"/>
                <a:gd name="T20" fmla="*/ 285 w 319"/>
                <a:gd name="T21" fmla="*/ 129 h 242"/>
                <a:gd name="T22" fmla="*/ 104 w 319"/>
                <a:gd name="T23" fmla="*/ 232 h 242"/>
                <a:gd name="T24" fmla="*/ 87 w 319"/>
                <a:gd name="T25" fmla="*/ 239 h 242"/>
                <a:gd name="T26" fmla="*/ 69 w 319"/>
                <a:gd name="T27" fmla="*/ 242 h 242"/>
                <a:gd name="T28" fmla="*/ 51 w 319"/>
                <a:gd name="T29" fmla="*/ 239 h 242"/>
                <a:gd name="T30" fmla="*/ 35 w 319"/>
                <a:gd name="T31" fmla="*/ 233 h 242"/>
                <a:gd name="T32" fmla="*/ 20 w 319"/>
                <a:gd name="T33" fmla="*/ 222 h 242"/>
                <a:gd name="T34" fmla="*/ 9 w 319"/>
                <a:gd name="T35" fmla="*/ 207 h 242"/>
                <a:gd name="T36" fmla="*/ 2 w 319"/>
                <a:gd name="T37" fmla="*/ 190 h 242"/>
                <a:gd name="T38" fmla="*/ 0 w 319"/>
                <a:gd name="T39" fmla="*/ 172 h 242"/>
                <a:gd name="T40" fmla="*/ 2 w 319"/>
                <a:gd name="T41" fmla="*/ 155 h 242"/>
                <a:gd name="T42" fmla="*/ 9 w 319"/>
                <a:gd name="T43" fmla="*/ 138 h 242"/>
                <a:gd name="T44" fmla="*/ 19 w 319"/>
                <a:gd name="T45" fmla="*/ 125 h 242"/>
                <a:gd name="T46" fmla="*/ 34 w 319"/>
                <a:gd name="T47" fmla="*/ 114 h 242"/>
                <a:gd name="T48" fmla="*/ 214 w 319"/>
                <a:gd name="T49" fmla="*/ 10 h 242"/>
                <a:gd name="T50" fmla="*/ 232 w 319"/>
                <a:gd name="T51" fmla="*/ 2 h 242"/>
                <a:gd name="T52" fmla="*/ 249 w 319"/>
                <a:gd name="T5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19" h="242">
                  <a:moveTo>
                    <a:pt x="249" y="0"/>
                  </a:moveTo>
                  <a:lnTo>
                    <a:pt x="268" y="3"/>
                  </a:lnTo>
                  <a:lnTo>
                    <a:pt x="283" y="9"/>
                  </a:lnTo>
                  <a:lnTo>
                    <a:pt x="298" y="20"/>
                  </a:lnTo>
                  <a:lnTo>
                    <a:pt x="310" y="35"/>
                  </a:lnTo>
                  <a:lnTo>
                    <a:pt x="316" y="52"/>
                  </a:lnTo>
                  <a:lnTo>
                    <a:pt x="319" y="70"/>
                  </a:lnTo>
                  <a:lnTo>
                    <a:pt x="316" y="86"/>
                  </a:lnTo>
                  <a:lnTo>
                    <a:pt x="310" y="103"/>
                  </a:lnTo>
                  <a:lnTo>
                    <a:pt x="298" y="118"/>
                  </a:lnTo>
                  <a:lnTo>
                    <a:pt x="285" y="129"/>
                  </a:lnTo>
                  <a:lnTo>
                    <a:pt x="104" y="232"/>
                  </a:lnTo>
                  <a:lnTo>
                    <a:pt x="87" y="239"/>
                  </a:lnTo>
                  <a:lnTo>
                    <a:pt x="69" y="242"/>
                  </a:lnTo>
                  <a:lnTo>
                    <a:pt x="51" y="239"/>
                  </a:lnTo>
                  <a:lnTo>
                    <a:pt x="35" y="233"/>
                  </a:lnTo>
                  <a:lnTo>
                    <a:pt x="20" y="222"/>
                  </a:lnTo>
                  <a:lnTo>
                    <a:pt x="9" y="207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2" y="155"/>
                  </a:lnTo>
                  <a:lnTo>
                    <a:pt x="9" y="138"/>
                  </a:lnTo>
                  <a:lnTo>
                    <a:pt x="19" y="125"/>
                  </a:lnTo>
                  <a:lnTo>
                    <a:pt x="34" y="114"/>
                  </a:lnTo>
                  <a:lnTo>
                    <a:pt x="214" y="10"/>
                  </a:lnTo>
                  <a:lnTo>
                    <a:pt x="232" y="2"/>
                  </a:lnTo>
                  <a:lnTo>
                    <a:pt x="2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39"/>
            <p:cNvSpPr>
              <a:spLocks/>
            </p:cNvSpPr>
            <p:nvPr/>
          </p:nvSpPr>
          <p:spPr bwMode="auto">
            <a:xfrm>
              <a:off x="2792413" y="2079625"/>
              <a:ext cx="71438" cy="55562"/>
            </a:xfrm>
            <a:custGeom>
              <a:avLst/>
              <a:gdLst>
                <a:gd name="T0" fmla="*/ 69 w 319"/>
                <a:gd name="T1" fmla="*/ 0 h 242"/>
                <a:gd name="T2" fmla="*/ 87 w 319"/>
                <a:gd name="T3" fmla="*/ 2 h 242"/>
                <a:gd name="T4" fmla="*/ 104 w 319"/>
                <a:gd name="T5" fmla="*/ 10 h 242"/>
                <a:gd name="T6" fmla="*/ 285 w 319"/>
                <a:gd name="T7" fmla="*/ 114 h 242"/>
                <a:gd name="T8" fmla="*/ 299 w 319"/>
                <a:gd name="T9" fmla="*/ 125 h 242"/>
                <a:gd name="T10" fmla="*/ 310 w 319"/>
                <a:gd name="T11" fmla="*/ 138 h 242"/>
                <a:gd name="T12" fmla="*/ 316 w 319"/>
                <a:gd name="T13" fmla="*/ 155 h 242"/>
                <a:gd name="T14" fmla="*/ 319 w 319"/>
                <a:gd name="T15" fmla="*/ 172 h 242"/>
                <a:gd name="T16" fmla="*/ 316 w 319"/>
                <a:gd name="T17" fmla="*/ 190 h 242"/>
                <a:gd name="T18" fmla="*/ 310 w 319"/>
                <a:gd name="T19" fmla="*/ 207 h 242"/>
                <a:gd name="T20" fmla="*/ 298 w 319"/>
                <a:gd name="T21" fmla="*/ 222 h 242"/>
                <a:gd name="T22" fmla="*/ 284 w 319"/>
                <a:gd name="T23" fmla="*/ 233 h 242"/>
                <a:gd name="T24" fmla="*/ 268 w 319"/>
                <a:gd name="T25" fmla="*/ 239 h 242"/>
                <a:gd name="T26" fmla="*/ 250 w 319"/>
                <a:gd name="T27" fmla="*/ 242 h 242"/>
                <a:gd name="T28" fmla="*/ 231 w 319"/>
                <a:gd name="T29" fmla="*/ 239 h 242"/>
                <a:gd name="T30" fmla="*/ 214 w 319"/>
                <a:gd name="T31" fmla="*/ 232 h 242"/>
                <a:gd name="T32" fmla="*/ 34 w 319"/>
                <a:gd name="T33" fmla="*/ 129 h 242"/>
                <a:gd name="T34" fmla="*/ 20 w 319"/>
                <a:gd name="T35" fmla="*/ 118 h 242"/>
                <a:gd name="T36" fmla="*/ 9 w 319"/>
                <a:gd name="T37" fmla="*/ 103 h 242"/>
                <a:gd name="T38" fmla="*/ 2 w 319"/>
                <a:gd name="T39" fmla="*/ 86 h 242"/>
                <a:gd name="T40" fmla="*/ 0 w 319"/>
                <a:gd name="T41" fmla="*/ 70 h 242"/>
                <a:gd name="T42" fmla="*/ 2 w 319"/>
                <a:gd name="T43" fmla="*/ 52 h 242"/>
                <a:gd name="T44" fmla="*/ 9 w 319"/>
                <a:gd name="T45" fmla="*/ 35 h 242"/>
                <a:gd name="T46" fmla="*/ 20 w 319"/>
                <a:gd name="T47" fmla="*/ 20 h 242"/>
                <a:gd name="T48" fmla="*/ 35 w 319"/>
                <a:gd name="T49" fmla="*/ 9 h 242"/>
                <a:gd name="T50" fmla="*/ 51 w 319"/>
                <a:gd name="T51" fmla="*/ 3 h 242"/>
                <a:gd name="T52" fmla="*/ 69 w 319"/>
                <a:gd name="T5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19" h="242">
                  <a:moveTo>
                    <a:pt x="69" y="0"/>
                  </a:moveTo>
                  <a:lnTo>
                    <a:pt x="87" y="2"/>
                  </a:lnTo>
                  <a:lnTo>
                    <a:pt x="104" y="10"/>
                  </a:lnTo>
                  <a:lnTo>
                    <a:pt x="285" y="114"/>
                  </a:lnTo>
                  <a:lnTo>
                    <a:pt x="299" y="125"/>
                  </a:lnTo>
                  <a:lnTo>
                    <a:pt x="310" y="138"/>
                  </a:lnTo>
                  <a:lnTo>
                    <a:pt x="316" y="155"/>
                  </a:lnTo>
                  <a:lnTo>
                    <a:pt x="319" y="172"/>
                  </a:lnTo>
                  <a:lnTo>
                    <a:pt x="316" y="190"/>
                  </a:lnTo>
                  <a:lnTo>
                    <a:pt x="310" y="207"/>
                  </a:lnTo>
                  <a:lnTo>
                    <a:pt x="298" y="222"/>
                  </a:lnTo>
                  <a:lnTo>
                    <a:pt x="284" y="233"/>
                  </a:lnTo>
                  <a:lnTo>
                    <a:pt x="268" y="239"/>
                  </a:lnTo>
                  <a:lnTo>
                    <a:pt x="250" y="242"/>
                  </a:lnTo>
                  <a:lnTo>
                    <a:pt x="231" y="239"/>
                  </a:lnTo>
                  <a:lnTo>
                    <a:pt x="214" y="232"/>
                  </a:lnTo>
                  <a:lnTo>
                    <a:pt x="34" y="129"/>
                  </a:lnTo>
                  <a:lnTo>
                    <a:pt x="20" y="118"/>
                  </a:lnTo>
                  <a:lnTo>
                    <a:pt x="9" y="103"/>
                  </a:lnTo>
                  <a:lnTo>
                    <a:pt x="2" y="86"/>
                  </a:lnTo>
                  <a:lnTo>
                    <a:pt x="0" y="70"/>
                  </a:lnTo>
                  <a:lnTo>
                    <a:pt x="2" y="52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5" y="9"/>
                  </a:lnTo>
                  <a:lnTo>
                    <a:pt x="51" y="3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Freeform 40"/>
            <p:cNvSpPr>
              <a:spLocks/>
            </p:cNvSpPr>
            <p:nvPr/>
          </p:nvSpPr>
          <p:spPr bwMode="auto">
            <a:xfrm>
              <a:off x="2833688" y="1927225"/>
              <a:ext cx="77788" cy="31750"/>
            </a:xfrm>
            <a:custGeom>
              <a:avLst/>
              <a:gdLst>
                <a:gd name="T0" fmla="*/ 70 w 348"/>
                <a:gd name="T1" fmla="*/ 0 h 139"/>
                <a:gd name="T2" fmla="*/ 278 w 348"/>
                <a:gd name="T3" fmla="*/ 0 h 139"/>
                <a:gd name="T4" fmla="*/ 297 w 348"/>
                <a:gd name="T5" fmla="*/ 4 h 139"/>
                <a:gd name="T6" fmla="*/ 314 w 348"/>
                <a:gd name="T7" fmla="*/ 10 h 139"/>
                <a:gd name="T8" fmla="*/ 327 w 348"/>
                <a:gd name="T9" fmla="*/ 21 h 139"/>
                <a:gd name="T10" fmla="*/ 337 w 348"/>
                <a:gd name="T11" fmla="*/ 35 h 139"/>
                <a:gd name="T12" fmla="*/ 345 w 348"/>
                <a:gd name="T13" fmla="*/ 51 h 139"/>
                <a:gd name="T14" fmla="*/ 348 w 348"/>
                <a:gd name="T15" fmla="*/ 70 h 139"/>
                <a:gd name="T16" fmla="*/ 345 w 348"/>
                <a:gd name="T17" fmla="*/ 88 h 139"/>
                <a:gd name="T18" fmla="*/ 337 w 348"/>
                <a:gd name="T19" fmla="*/ 104 h 139"/>
                <a:gd name="T20" fmla="*/ 327 w 348"/>
                <a:gd name="T21" fmla="*/ 119 h 139"/>
                <a:gd name="T22" fmla="*/ 314 w 348"/>
                <a:gd name="T23" fmla="*/ 129 h 139"/>
                <a:gd name="T24" fmla="*/ 297 w 348"/>
                <a:gd name="T25" fmla="*/ 137 h 139"/>
                <a:gd name="T26" fmla="*/ 278 w 348"/>
                <a:gd name="T27" fmla="*/ 139 h 139"/>
                <a:gd name="T28" fmla="*/ 70 w 348"/>
                <a:gd name="T29" fmla="*/ 139 h 139"/>
                <a:gd name="T30" fmla="*/ 52 w 348"/>
                <a:gd name="T31" fmla="*/ 137 h 139"/>
                <a:gd name="T32" fmla="*/ 34 w 348"/>
                <a:gd name="T33" fmla="*/ 129 h 139"/>
                <a:gd name="T34" fmla="*/ 21 w 348"/>
                <a:gd name="T35" fmla="*/ 119 h 139"/>
                <a:gd name="T36" fmla="*/ 10 w 348"/>
                <a:gd name="T37" fmla="*/ 104 h 139"/>
                <a:gd name="T38" fmla="*/ 3 w 348"/>
                <a:gd name="T39" fmla="*/ 88 h 139"/>
                <a:gd name="T40" fmla="*/ 0 w 348"/>
                <a:gd name="T41" fmla="*/ 70 h 139"/>
                <a:gd name="T42" fmla="*/ 3 w 348"/>
                <a:gd name="T43" fmla="*/ 51 h 139"/>
                <a:gd name="T44" fmla="*/ 10 w 348"/>
                <a:gd name="T45" fmla="*/ 35 h 139"/>
                <a:gd name="T46" fmla="*/ 21 w 348"/>
                <a:gd name="T47" fmla="*/ 21 h 139"/>
                <a:gd name="T48" fmla="*/ 34 w 348"/>
                <a:gd name="T49" fmla="*/ 10 h 139"/>
                <a:gd name="T50" fmla="*/ 52 w 348"/>
                <a:gd name="T51" fmla="*/ 4 h 139"/>
                <a:gd name="T52" fmla="*/ 70 w 348"/>
                <a:gd name="T5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8" h="139">
                  <a:moveTo>
                    <a:pt x="70" y="0"/>
                  </a:moveTo>
                  <a:lnTo>
                    <a:pt x="278" y="0"/>
                  </a:lnTo>
                  <a:lnTo>
                    <a:pt x="297" y="4"/>
                  </a:lnTo>
                  <a:lnTo>
                    <a:pt x="314" y="10"/>
                  </a:lnTo>
                  <a:lnTo>
                    <a:pt x="327" y="21"/>
                  </a:lnTo>
                  <a:lnTo>
                    <a:pt x="337" y="35"/>
                  </a:lnTo>
                  <a:lnTo>
                    <a:pt x="345" y="51"/>
                  </a:lnTo>
                  <a:lnTo>
                    <a:pt x="348" y="70"/>
                  </a:lnTo>
                  <a:lnTo>
                    <a:pt x="345" y="88"/>
                  </a:lnTo>
                  <a:lnTo>
                    <a:pt x="337" y="104"/>
                  </a:lnTo>
                  <a:lnTo>
                    <a:pt x="327" y="119"/>
                  </a:lnTo>
                  <a:lnTo>
                    <a:pt x="314" y="129"/>
                  </a:lnTo>
                  <a:lnTo>
                    <a:pt x="297" y="137"/>
                  </a:lnTo>
                  <a:lnTo>
                    <a:pt x="278" y="139"/>
                  </a:lnTo>
                  <a:lnTo>
                    <a:pt x="70" y="139"/>
                  </a:lnTo>
                  <a:lnTo>
                    <a:pt x="52" y="137"/>
                  </a:lnTo>
                  <a:lnTo>
                    <a:pt x="34" y="129"/>
                  </a:lnTo>
                  <a:lnTo>
                    <a:pt x="21" y="119"/>
                  </a:lnTo>
                  <a:lnTo>
                    <a:pt x="10" y="104"/>
                  </a:lnTo>
                  <a:lnTo>
                    <a:pt x="3" y="88"/>
                  </a:lnTo>
                  <a:lnTo>
                    <a:pt x="0" y="70"/>
                  </a:lnTo>
                  <a:lnTo>
                    <a:pt x="3" y="51"/>
                  </a:lnTo>
                  <a:lnTo>
                    <a:pt x="10" y="35"/>
                  </a:lnTo>
                  <a:lnTo>
                    <a:pt x="21" y="21"/>
                  </a:lnTo>
                  <a:lnTo>
                    <a:pt x="34" y="10"/>
                  </a:lnTo>
                  <a:lnTo>
                    <a:pt x="52" y="4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Freeform 41"/>
            <p:cNvSpPr>
              <a:spLocks/>
            </p:cNvSpPr>
            <p:nvPr/>
          </p:nvSpPr>
          <p:spPr bwMode="auto">
            <a:xfrm>
              <a:off x="2792413" y="1751013"/>
              <a:ext cx="71438" cy="55562"/>
            </a:xfrm>
            <a:custGeom>
              <a:avLst/>
              <a:gdLst>
                <a:gd name="T0" fmla="*/ 250 w 319"/>
                <a:gd name="T1" fmla="*/ 0 h 241"/>
                <a:gd name="T2" fmla="*/ 268 w 319"/>
                <a:gd name="T3" fmla="*/ 3 h 241"/>
                <a:gd name="T4" fmla="*/ 284 w 319"/>
                <a:gd name="T5" fmla="*/ 9 h 241"/>
                <a:gd name="T6" fmla="*/ 298 w 319"/>
                <a:gd name="T7" fmla="*/ 20 h 241"/>
                <a:gd name="T8" fmla="*/ 310 w 319"/>
                <a:gd name="T9" fmla="*/ 34 h 241"/>
                <a:gd name="T10" fmla="*/ 316 w 319"/>
                <a:gd name="T11" fmla="*/ 51 h 241"/>
                <a:gd name="T12" fmla="*/ 319 w 319"/>
                <a:gd name="T13" fmla="*/ 69 h 241"/>
                <a:gd name="T14" fmla="*/ 316 w 319"/>
                <a:gd name="T15" fmla="*/ 87 h 241"/>
                <a:gd name="T16" fmla="*/ 310 w 319"/>
                <a:gd name="T17" fmla="*/ 103 h 241"/>
                <a:gd name="T18" fmla="*/ 299 w 319"/>
                <a:gd name="T19" fmla="*/ 118 h 241"/>
                <a:gd name="T20" fmla="*/ 285 w 319"/>
                <a:gd name="T21" fmla="*/ 129 h 241"/>
                <a:gd name="T22" fmla="*/ 104 w 319"/>
                <a:gd name="T23" fmla="*/ 231 h 241"/>
                <a:gd name="T24" fmla="*/ 87 w 319"/>
                <a:gd name="T25" fmla="*/ 239 h 241"/>
                <a:gd name="T26" fmla="*/ 69 w 319"/>
                <a:gd name="T27" fmla="*/ 241 h 241"/>
                <a:gd name="T28" fmla="*/ 52 w 319"/>
                <a:gd name="T29" fmla="*/ 239 h 241"/>
                <a:gd name="T30" fmla="*/ 35 w 319"/>
                <a:gd name="T31" fmla="*/ 232 h 241"/>
                <a:gd name="T32" fmla="*/ 20 w 319"/>
                <a:gd name="T33" fmla="*/ 221 h 241"/>
                <a:gd name="T34" fmla="*/ 9 w 319"/>
                <a:gd name="T35" fmla="*/ 206 h 241"/>
                <a:gd name="T36" fmla="*/ 2 w 319"/>
                <a:gd name="T37" fmla="*/ 190 h 241"/>
                <a:gd name="T38" fmla="*/ 0 w 319"/>
                <a:gd name="T39" fmla="*/ 172 h 241"/>
                <a:gd name="T40" fmla="*/ 2 w 319"/>
                <a:gd name="T41" fmla="*/ 155 h 241"/>
                <a:gd name="T42" fmla="*/ 9 w 319"/>
                <a:gd name="T43" fmla="*/ 138 h 241"/>
                <a:gd name="T44" fmla="*/ 20 w 319"/>
                <a:gd name="T45" fmla="*/ 124 h 241"/>
                <a:gd name="T46" fmla="*/ 34 w 319"/>
                <a:gd name="T47" fmla="*/ 112 h 241"/>
                <a:gd name="T48" fmla="*/ 214 w 319"/>
                <a:gd name="T49" fmla="*/ 9 h 241"/>
                <a:gd name="T50" fmla="*/ 233 w 319"/>
                <a:gd name="T51" fmla="*/ 3 h 241"/>
                <a:gd name="T52" fmla="*/ 250 w 319"/>
                <a:gd name="T5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19" h="241">
                  <a:moveTo>
                    <a:pt x="250" y="0"/>
                  </a:moveTo>
                  <a:lnTo>
                    <a:pt x="268" y="3"/>
                  </a:lnTo>
                  <a:lnTo>
                    <a:pt x="284" y="9"/>
                  </a:lnTo>
                  <a:lnTo>
                    <a:pt x="298" y="20"/>
                  </a:lnTo>
                  <a:lnTo>
                    <a:pt x="310" y="34"/>
                  </a:lnTo>
                  <a:lnTo>
                    <a:pt x="316" y="51"/>
                  </a:lnTo>
                  <a:lnTo>
                    <a:pt x="319" y="69"/>
                  </a:lnTo>
                  <a:lnTo>
                    <a:pt x="316" y="87"/>
                  </a:lnTo>
                  <a:lnTo>
                    <a:pt x="310" y="103"/>
                  </a:lnTo>
                  <a:lnTo>
                    <a:pt x="299" y="118"/>
                  </a:lnTo>
                  <a:lnTo>
                    <a:pt x="285" y="129"/>
                  </a:lnTo>
                  <a:lnTo>
                    <a:pt x="104" y="231"/>
                  </a:lnTo>
                  <a:lnTo>
                    <a:pt x="87" y="239"/>
                  </a:lnTo>
                  <a:lnTo>
                    <a:pt x="69" y="241"/>
                  </a:lnTo>
                  <a:lnTo>
                    <a:pt x="52" y="239"/>
                  </a:lnTo>
                  <a:lnTo>
                    <a:pt x="35" y="232"/>
                  </a:lnTo>
                  <a:lnTo>
                    <a:pt x="20" y="221"/>
                  </a:lnTo>
                  <a:lnTo>
                    <a:pt x="9" y="206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2" y="155"/>
                  </a:lnTo>
                  <a:lnTo>
                    <a:pt x="9" y="138"/>
                  </a:lnTo>
                  <a:lnTo>
                    <a:pt x="20" y="124"/>
                  </a:lnTo>
                  <a:lnTo>
                    <a:pt x="34" y="112"/>
                  </a:lnTo>
                  <a:lnTo>
                    <a:pt x="214" y="9"/>
                  </a:lnTo>
                  <a:lnTo>
                    <a:pt x="233" y="3"/>
                  </a:lnTo>
                  <a:lnTo>
                    <a:pt x="2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Freeform 42"/>
            <p:cNvSpPr>
              <a:spLocks/>
            </p:cNvSpPr>
            <p:nvPr/>
          </p:nvSpPr>
          <p:spPr bwMode="auto">
            <a:xfrm>
              <a:off x="2679700" y="1622425"/>
              <a:ext cx="55563" cy="71437"/>
            </a:xfrm>
            <a:custGeom>
              <a:avLst/>
              <a:gdLst>
                <a:gd name="T0" fmla="*/ 172 w 243"/>
                <a:gd name="T1" fmla="*/ 0 h 316"/>
                <a:gd name="T2" fmla="*/ 191 w 243"/>
                <a:gd name="T3" fmla="*/ 2 h 316"/>
                <a:gd name="T4" fmla="*/ 208 w 243"/>
                <a:gd name="T5" fmla="*/ 10 h 316"/>
                <a:gd name="T6" fmla="*/ 222 w 243"/>
                <a:gd name="T7" fmla="*/ 21 h 316"/>
                <a:gd name="T8" fmla="*/ 234 w 243"/>
                <a:gd name="T9" fmla="*/ 34 h 316"/>
                <a:gd name="T10" fmla="*/ 241 w 243"/>
                <a:gd name="T11" fmla="*/ 51 h 316"/>
                <a:gd name="T12" fmla="*/ 243 w 243"/>
                <a:gd name="T13" fmla="*/ 68 h 316"/>
                <a:gd name="T14" fmla="*/ 241 w 243"/>
                <a:gd name="T15" fmla="*/ 86 h 316"/>
                <a:gd name="T16" fmla="*/ 234 w 243"/>
                <a:gd name="T17" fmla="*/ 103 h 316"/>
                <a:gd name="T18" fmla="*/ 129 w 243"/>
                <a:gd name="T19" fmla="*/ 282 h 316"/>
                <a:gd name="T20" fmla="*/ 118 w 243"/>
                <a:gd name="T21" fmla="*/ 297 h 316"/>
                <a:gd name="T22" fmla="*/ 103 w 243"/>
                <a:gd name="T23" fmla="*/ 308 h 316"/>
                <a:gd name="T24" fmla="*/ 87 w 243"/>
                <a:gd name="T25" fmla="*/ 314 h 316"/>
                <a:gd name="T26" fmla="*/ 69 w 243"/>
                <a:gd name="T27" fmla="*/ 316 h 316"/>
                <a:gd name="T28" fmla="*/ 52 w 243"/>
                <a:gd name="T29" fmla="*/ 314 h 316"/>
                <a:gd name="T30" fmla="*/ 35 w 243"/>
                <a:gd name="T31" fmla="*/ 307 h 316"/>
                <a:gd name="T32" fmla="*/ 19 w 243"/>
                <a:gd name="T33" fmla="*/ 296 h 316"/>
                <a:gd name="T34" fmla="*/ 9 w 243"/>
                <a:gd name="T35" fmla="*/ 282 h 316"/>
                <a:gd name="T36" fmla="*/ 2 w 243"/>
                <a:gd name="T37" fmla="*/ 265 h 316"/>
                <a:gd name="T38" fmla="*/ 0 w 243"/>
                <a:gd name="T39" fmla="*/ 248 h 316"/>
                <a:gd name="T40" fmla="*/ 2 w 243"/>
                <a:gd name="T41" fmla="*/ 230 h 316"/>
                <a:gd name="T42" fmla="*/ 9 w 243"/>
                <a:gd name="T43" fmla="*/ 214 h 316"/>
                <a:gd name="T44" fmla="*/ 113 w 243"/>
                <a:gd name="T45" fmla="*/ 34 h 316"/>
                <a:gd name="T46" fmla="*/ 125 w 243"/>
                <a:gd name="T47" fmla="*/ 20 h 316"/>
                <a:gd name="T48" fmla="*/ 140 w 243"/>
                <a:gd name="T49" fmla="*/ 9 h 316"/>
                <a:gd name="T50" fmla="*/ 155 w 243"/>
                <a:gd name="T51" fmla="*/ 2 h 316"/>
                <a:gd name="T52" fmla="*/ 172 w 243"/>
                <a:gd name="T53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3" h="316">
                  <a:moveTo>
                    <a:pt x="172" y="0"/>
                  </a:moveTo>
                  <a:lnTo>
                    <a:pt x="191" y="2"/>
                  </a:lnTo>
                  <a:lnTo>
                    <a:pt x="208" y="10"/>
                  </a:lnTo>
                  <a:lnTo>
                    <a:pt x="222" y="21"/>
                  </a:lnTo>
                  <a:lnTo>
                    <a:pt x="234" y="34"/>
                  </a:lnTo>
                  <a:lnTo>
                    <a:pt x="241" y="51"/>
                  </a:lnTo>
                  <a:lnTo>
                    <a:pt x="243" y="68"/>
                  </a:lnTo>
                  <a:lnTo>
                    <a:pt x="241" y="86"/>
                  </a:lnTo>
                  <a:lnTo>
                    <a:pt x="234" y="103"/>
                  </a:lnTo>
                  <a:lnTo>
                    <a:pt x="129" y="282"/>
                  </a:lnTo>
                  <a:lnTo>
                    <a:pt x="118" y="297"/>
                  </a:lnTo>
                  <a:lnTo>
                    <a:pt x="103" y="308"/>
                  </a:lnTo>
                  <a:lnTo>
                    <a:pt x="87" y="314"/>
                  </a:lnTo>
                  <a:lnTo>
                    <a:pt x="69" y="316"/>
                  </a:lnTo>
                  <a:lnTo>
                    <a:pt x="52" y="314"/>
                  </a:lnTo>
                  <a:lnTo>
                    <a:pt x="35" y="307"/>
                  </a:lnTo>
                  <a:lnTo>
                    <a:pt x="19" y="296"/>
                  </a:lnTo>
                  <a:lnTo>
                    <a:pt x="9" y="282"/>
                  </a:lnTo>
                  <a:lnTo>
                    <a:pt x="2" y="265"/>
                  </a:lnTo>
                  <a:lnTo>
                    <a:pt x="0" y="248"/>
                  </a:lnTo>
                  <a:lnTo>
                    <a:pt x="2" y="230"/>
                  </a:lnTo>
                  <a:lnTo>
                    <a:pt x="9" y="214"/>
                  </a:lnTo>
                  <a:lnTo>
                    <a:pt x="113" y="34"/>
                  </a:lnTo>
                  <a:lnTo>
                    <a:pt x="125" y="20"/>
                  </a:lnTo>
                  <a:lnTo>
                    <a:pt x="140" y="9"/>
                  </a:lnTo>
                  <a:lnTo>
                    <a:pt x="155" y="2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Freeform 43"/>
            <p:cNvSpPr>
              <a:spLocks/>
            </p:cNvSpPr>
            <p:nvPr/>
          </p:nvSpPr>
          <p:spPr bwMode="auto">
            <a:xfrm>
              <a:off x="2503488" y="1811338"/>
              <a:ext cx="76200" cy="242887"/>
            </a:xfrm>
            <a:custGeom>
              <a:avLst/>
              <a:gdLst>
                <a:gd name="T0" fmla="*/ 167 w 334"/>
                <a:gd name="T1" fmla="*/ 0 h 1073"/>
                <a:gd name="T2" fmla="*/ 201 w 334"/>
                <a:gd name="T3" fmla="*/ 2 h 1073"/>
                <a:gd name="T4" fmla="*/ 230 w 334"/>
                <a:gd name="T5" fmla="*/ 8 h 1073"/>
                <a:gd name="T6" fmla="*/ 258 w 334"/>
                <a:gd name="T7" fmla="*/ 18 h 1073"/>
                <a:gd name="T8" fmla="*/ 280 w 334"/>
                <a:gd name="T9" fmla="*/ 33 h 1073"/>
                <a:gd name="T10" fmla="*/ 300 w 334"/>
                <a:gd name="T11" fmla="*/ 51 h 1073"/>
                <a:gd name="T12" fmla="*/ 314 w 334"/>
                <a:gd name="T13" fmla="*/ 72 h 1073"/>
                <a:gd name="T14" fmla="*/ 326 w 334"/>
                <a:gd name="T15" fmla="*/ 98 h 1073"/>
                <a:gd name="T16" fmla="*/ 331 w 334"/>
                <a:gd name="T17" fmla="*/ 128 h 1073"/>
                <a:gd name="T18" fmla="*/ 334 w 334"/>
                <a:gd name="T19" fmla="*/ 162 h 1073"/>
                <a:gd name="T20" fmla="*/ 334 w 334"/>
                <a:gd name="T21" fmla="*/ 406 h 1073"/>
                <a:gd name="T22" fmla="*/ 332 w 334"/>
                <a:gd name="T23" fmla="*/ 438 h 1073"/>
                <a:gd name="T24" fmla="*/ 329 w 334"/>
                <a:gd name="T25" fmla="*/ 471 h 1073"/>
                <a:gd name="T26" fmla="*/ 326 w 334"/>
                <a:gd name="T27" fmla="*/ 505 h 1073"/>
                <a:gd name="T28" fmla="*/ 260 w 334"/>
                <a:gd name="T29" fmla="*/ 996 h 1073"/>
                <a:gd name="T30" fmla="*/ 255 w 334"/>
                <a:gd name="T31" fmla="*/ 1019 h 1073"/>
                <a:gd name="T32" fmla="*/ 247 w 334"/>
                <a:gd name="T33" fmla="*/ 1039 h 1073"/>
                <a:gd name="T34" fmla="*/ 237 w 334"/>
                <a:gd name="T35" fmla="*/ 1052 h 1073"/>
                <a:gd name="T36" fmla="*/ 224 w 334"/>
                <a:gd name="T37" fmla="*/ 1062 h 1073"/>
                <a:gd name="T38" fmla="*/ 208 w 334"/>
                <a:gd name="T39" fmla="*/ 1069 h 1073"/>
                <a:gd name="T40" fmla="*/ 188 w 334"/>
                <a:gd name="T41" fmla="*/ 1072 h 1073"/>
                <a:gd name="T42" fmla="*/ 167 w 334"/>
                <a:gd name="T43" fmla="*/ 1073 h 1073"/>
                <a:gd name="T44" fmla="*/ 145 w 334"/>
                <a:gd name="T45" fmla="*/ 1072 h 1073"/>
                <a:gd name="T46" fmla="*/ 126 w 334"/>
                <a:gd name="T47" fmla="*/ 1069 h 1073"/>
                <a:gd name="T48" fmla="*/ 110 w 334"/>
                <a:gd name="T49" fmla="*/ 1062 h 1073"/>
                <a:gd name="T50" fmla="*/ 96 w 334"/>
                <a:gd name="T51" fmla="*/ 1052 h 1073"/>
                <a:gd name="T52" fmla="*/ 86 w 334"/>
                <a:gd name="T53" fmla="*/ 1039 h 1073"/>
                <a:gd name="T54" fmla="*/ 78 w 334"/>
                <a:gd name="T55" fmla="*/ 1019 h 1073"/>
                <a:gd name="T56" fmla="*/ 74 w 334"/>
                <a:gd name="T57" fmla="*/ 996 h 1073"/>
                <a:gd name="T58" fmla="*/ 8 w 334"/>
                <a:gd name="T59" fmla="*/ 505 h 1073"/>
                <a:gd name="T60" fmla="*/ 5 w 334"/>
                <a:gd name="T61" fmla="*/ 471 h 1073"/>
                <a:gd name="T62" fmla="*/ 1 w 334"/>
                <a:gd name="T63" fmla="*/ 438 h 1073"/>
                <a:gd name="T64" fmla="*/ 0 w 334"/>
                <a:gd name="T65" fmla="*/ 406 h 1073"/>
                <a:gd name="T66" fmla="*/ 0 w 334"/>
                <a:gd name="T67" fmla="*/ 162 h 1073"/>
                <a:gd name="T68" fmla="*/ 2 w 334"/>
                <a:gd name="T69" fmla="*/ 128 h 1073"/>
                <a:gd name="T70" fmla="*/ 8 w 334"/>
                <a:gd name="T71" fmla="*/ 98 h 1073"/>
                <a:gd name="T72" fmla="*/ 19 w 334"/>
                <a:gd name="T73" fmla="*/ 72 h 1073"/>
                <a:gd name="T74" fmla="*/ 34 w 334"/>
                <a:gd name="T75" fmla="*/ 51 h 1073"/>
                <a:gd name="T76" fmla="*/ 53 w 334"/>
                <a:gd name="T77" fmla="*/ 33 h 1073"/>
                <a:gd name="T78" fmla="*/ 76 w 334"/>
                <a:gd name="T79" fmla="*/ 18 h 1073"/>
                <a:gd name="T80" fmla="*/ 103 w 334"/>
                <a:gd name="T81" fmla="*/ 8 h 1073"/>
                <a:gd name="T82" fmla="*/ 133 w 334"/>
                <a:gd name="T83" fmla="*/ 2 h 1073"/>
                <a:gd name="T84" fmla="*/ 167 w 334"/>
                <a:gd name="T85" fmla="*/ 0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34" h="1073">
                  <a:moveTo>
                    <a:pt x="167" y="0"/>
                  </a:moveTo>
                  <a:lnTo>
                    <a:pt x="201" y="2"/>
                  </a:lnTo>
                  <a:lnTo>
                    <a:pt x="230" y="8"/>
                  </a:lnTo>
                  <a:lnTo>
                    <a:pt x="258" y="18"/>
                  </a:lnTo>
                  <a:lnTo>
                    <a:pt x="280" y="33"/>
                  </a:lnTo>
                  <a:lnTo>
                    <a:pt x="300" y="51"/>
                  </a:lnTo>
                  <a:lnTo>
                    <a:pt x="314" y="72"/>
                  </a:lnTo>
                  <a:lnTo>
                    <a:pt x="326" y="98"/>
                  </a:lnTo>
                  <a:lnTo>
                    <a:pt x="331" y="128"/>
                  </a:lnTo>
                  <a:lnTo>
                    <a:pt x="334" y="162"/>
                  </a:lnTo>
                  <a:lnTo>
                    <a:pt x="334" y="406"/>
                  </a:lnTo>
                  <a:lnTo>
                    <a:pt x="332" y="438"/>
                  </a:lnTo>
                  <a:lnTo>
                    <a:pt x="329" y="471"/>
                  </a:lnTo>
                  <a:lnTo>
                    <a:pt x="326" y="505"/>
                  </a:lnTo>
                  <a:lnTo>
                    <a:pt x="260" y="996"/>
                  </a:lnTo>
                  <a:lnTo>
                    <a:pt x="255" y="1019"/>
                  </a:lnTo>
                  <a:lnTo>
                    <a:pt x="247" y="1039"/>
                  </a:lnTo>
                  <a:lnTo>
                    <a:pt x="237" y="1052"/>
                  </a:lnTo>
                  <a:lnTo>
                    <a:pt x="224" y="1062"/>
                  </a:lnTo>
                  <a:lnTo>
                    <a:pt x="208" y="1069"/>
                  </a:lnTo>
                  <a:lnTo>
                    <a:pt x="188" y="1072"/>
                  </a:lnTo>
                  <a:lnTo>
                    <a:pt x="167" y="1073"/>
                  </a:lnTo>
                  <a:lnTo>
                    <a:pt x="145" y="1072"/>
                  </a:lnTo>
                  <a:lnTo>
                    <a:pt x="126" y="1069"/>
                  </a:lnTo>
                  <a:lnTo>
                    <a:pt x="110" y="1062"/>
                  </a:lnTo>
                  <a:lnTo>
                    <a:pt x="96" y="1052"/>
                  </a:lnTo>
                  <a:lnTo>
                    <a:pt x="86" y="1039"/>
                  </a:lnTo>
                  <a:lnTo>
                    <a:pt x="78" y="1019"/>
                  </a:lnTo>
                  <a:lnTo>
                    <a:pt x="74" y="996"/>
                  </a:lnTo>
                  <a:lnTo>
                    <a:pt x="8" y="505"/>
                  </a:lnTo>
                  <a:lnTo>
                    <a:pt x="5" y="471"/>
                  </a:lnTo>
                  <a:lnTo>
                    <a:pt x="1" y="438"/>
                  </a:lnTo>
                  <a:lnTo>
                    <a:pt x="0" y="406"/>
                  </a:lnTo>
                  <a:lnTo>
                    <a:pt x="0" y="162"/>
                  </a:lnTo>
                  <a:lnTo>
                    <a:pt x="2" y="128"/>
                  </a:lnTo>
                  <a:lnTo>
                    <a:pt x="8" y="98"/>
                  </a:lnTo>
                  <a:lnTo>
                    <a:pt x="19" y="72"/>
                  </a:lnTo>
                  <a:lnTo>
                    <a:pt x="34" y="51"/>
                  </a:lnTo>
                  <a:lnTo>
                    <a:pt x="53" y="33"/>
                  </a:lnTo>
                  <a:lnTo>
                    <a:pt x="76" y="18"/>
                  </a:lnTo>
                  <a:lnTo>
                    <a:pt x="103" y="8"/>
                  </a:lnTo>
                  <a:lnTo>
                    <a:pt x="133" y="2"/>
                  </a:lnTo>
                  <a:lnTo>
                    <a:pt x="1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Freeform 44"/>
            <p:cNvSpPr>
              <a:spLocks/>
            </p:cNvSpPr>
            <p:nvPr/>
          </p:nvSpPr>
          <p:spPr bwMode="auto">
            <a:xfrm>
              <a:off x="2501900" y="2085975"/>
              <a:ext cx="79375" cy="77787"/>
            </a:xfrm>
            <a:custGeom>
              <a:avLst/>
              <a:gdLst>
                <a:gd name="T0" fmla="*/ 174 w 347"/>
                <a:gd name="T1" fmla="*/ 0 h 344"/>
                <a:gd name="T2" fmla="*/ 209 w 347"/>
                <a:gd name="T3" fmla="*/ 4 h 344"/>
                <a:gd name="T4" fmla="*/ 241 w 347"/>
                <a:gd name="T5" fmla="*/ 14 h 344"/>
                <a:gd name="T6" fmla="*/ 270 w 347"/>
                <a:gd name="T7" fmla="*/ 30 h 344"/>
                <a:gd name="T8" fmla="*/ 296 w 347"/>
                <a:gd name="T9" fmla="*/ 50 h 344"/>
                <a:gd name="T10" fmla="*/ 318 w 347"/>
                <a:gd name="T11" fmla="*/ 76 h 344"/>
                <a:gd name="T12" fmla="*/ 334 w 347"/>
                <a:gd name="T13" fmla="*/ 106 h 344"/>
                <a:gd name="T14" fmla="*/ 344 w 347"/>
                <a:gd name="T15" fmla="*/ 138 h 344"/>
                <a:gd name="T16" fmla="*/ 347 w 347"/>
                <a:gd name="T17" fmla="*/ 172 h 344"/>
                <a:gd name="T18" fmla="*/ 344 w 347"/>
                <a:gd name="T19" fmla="*/ 207 h 344"/>
                <a:gd name="T20" fmla="*/ 334 w 347"/>
                <a:gd name="T21" fmla="*/ 240 h 344"/>
                <a:gd name="T22" fmla="*/ 318 w 347"/>
                <a:gd name="T23" fmla="*/ 269 h 344"/>
                <a:gd name="T24" fmla="*/ 296 w 347"/>
                <a:gd name="T25" fmla="*/ 294 h 344"/>
                <a:gd name="T26" fmla="*/ 270 w 347"/>
                <a:gd name="T27" fmla="*/ 315 h 344"/>
                <a:gd name="T28" fmla="*/ 241 w 347"/>
                <a:gd name="T29" fmla="*/ 331 h 344"/>
                <a:gd name="T30" fmla="*/ 209 w 347"/>
                <a:gd name="T31" fmla="*/ 341 h 344"/>
                <a:gd name="T32" fmla="*/ 174 w 347"/>
                <a:gd name="T33" fmla="*/ 344 h 344"/>
                <a:gd name="T34" fmla="*/ 139 w 347"/>
                <a:gd name="T35" fmla="*/ 341 h 344"/>
                <a:gd name="T36" fmla="*/ 107 w 347"/>
                <a:gd name="T37" fmla="*/ 331 h 344"/>
                <a:gd name="T38" fmla="*/ 77 w 347"/>
                <a:gd name="T39" fmla="*/ 315 h 344"/>
                <a:gd name="T40" fmla="*/ 51 w 347"/>
                <a:gd name="T41" fmla="*/ 294 h 344"/>
                <a:gd name="T42" fmla="*/ 30 w 347"/>
                <a:gd name="T43" fmla="*/ 269 h 344"/>
                <a:gd name="T44" fmla="*/ 14 w 347"/>
                <a:gd name="T45" fmla="*/ 240 h 344"/>
                <a:gd name="T46" fmla="*/ 4 w 347"/>
                <a:gd name="T47" fmla="*/ 207 h 344"/>
                <a:gd name="T48" fmla="*/ 0 w 347"/>
                <a:gd name="T49" fmla="*/ 172 h 344"/>
                <a:gd name="T50" fmla="*/ 4 w 347"/>
                <a:gd name="T51" fmla="*/ 138 h 344"/>
                <a:gd name="T52" fmla="*/ 14 w 347"/>
                <a:gd name="T53" fmla="*/ 106 h 344"/>
                <a:gd name="T54" fmla="*/ 30 w 347"/>
                <a:gd name="T55" fmla="*/ 76 h 344"/>
                <a:gd name="T56" fmla="*/ 51 w 347"/>
                <a:gd name="T57" fmla="*/ 50 h 344"/>
                <a:gd name="T58" fmla="*/ 77 w 347"/>
                <a:gd name="T59" fmla="*/ 30 h 344"/>
                <a:gd name="T60" fmla="*/ 107 w 347"/>
                <a:gd name="T61" fmla="*/ 14 h 344"/>
                <a:gd name="T62" fmla="*/ 139 w 347"/>
                <a:gd name="T63" fmla="*/ 4 h 344"/>
                <a:gd name="T64" fmla="*/ 174 w 347"/>
                <a:gd name="T65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47" h="344">
                  <a:moveTo>
                    <a:pt x="174" y="0"/>
                  </a:moveTo>
                  <a:lnTo>
                    <a:pt x="209" y="4"/>
                  </a:lnTo>
                  <a:lnTo>
                    <a:pt x="241" y="14"/>
                  </a:lnTo>
                  <a:lnTo>
                    <a:pt x="270" y="30"/>
                  </a:lnTo>
                  <a:lnTo>
                    <a:pt x="296" y="50"/>
                  </a:lnTo>
                  <a:lnTo>
                    <a:pt x="318" y="76"/>
                  </a:lnTo>
                  <a:lnTo>
                    <a:pt x="334" y="106"/>
                  </a:lnTo>
                  <a:lnTo>
                    <a:pt x="344" y="138"/>
                  </a:lnTo>
                  <a:lnTo>
                    <a:pt x="347" y="172"/>
                  </a:lnTo>
                  <a:lnTo>
                    <a:pt x="344" y="207"/>
                  </a:lnTo>
                  <a:lnTo>
                    <a:pt x="334" y="240"/>
                  </a:lnTo>
                  <a:lnTo>
                    <a:pt x="318" y="269"/>
                  </a:lnTo>
                  <a:lnTo>
                    <a:pt x="296" y="294"/>
                  </a:lnTo>
                  <a:lnTo>
                    <a:pt x="270" y="315"/>
                  </a:lnTo>
                  <a:lnTo>
                    <a:pt x="241" y="331"/>
                  </a:lnTo>
                  <a:lnTo>
                    <a:pt x="209" y="341"/>
                  </a:lnTo>
                  <a:lnTo>
                    <a:pt x="174" y="344"/>
                  </a:lnTo>
                  <a:lnTo>
                    <a:pt x="139" y="341"/>
                  </a:lnTo>
                  <a:lnTo>
                    <a:pt x="107" y="331"/>
                  </a:lnTo>
                  <a:lnTo>
                    <a:pt x="77" y="315"/>
                  </a:lnTo>
                  <a:lnTo>
                    <a:pt x="51" y="294"/>
                  </a:lnTo>
                  <a:lnTo>
                    <a:pt x="30" y="269"/>
                  </a:lnTo>
                  <a:lnTo>
                    <a:pt x="14" y="240"/>
                  </a:lnTo>
                  <a:lnTo>
                    <a:pt x="4" y="207"/>
                  </a:lnTo>
                  <a:lnTo>
                    <a:pt x="0" y="172"/>
                  </a:lnTo>
                  <a:lnTo>
                    <a:pt x="4" y="138"/>
                  </a:lnTo>
                  <a:lnTo>
                    <a:pt x="14" y="106"/>
                  </a:lnTo>
                  <a:lnTo>
                    <a:pt x="30" y="76"/>
                  </a:lnTo>
                  <a:lnTo>
                    <a:pt x="51" y="50"/>
                  </a:lnTo>
                  <a:lnTo>
                    <a:pt x="77" y="30"/>
                  </a:lnTo>
                  <a:lnTo>
                    <a:pt x="107" y="14"/>
                  </a:lnTo>
                  <a:lnTo>
                    <a:pt x="139" y="4"/>
                  </a:lnTo>
                  <a:lnTo>
                    <a:pt x="1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34" name="Picture 4" descr="Related image">
            <a:extLst>
              <a:ext uri="{FF2B5EF4-FFF2-40B4-BE49-F238E27FC236}">
                <a16:creationId xmlns:a16="http://schemas.microsoft.com/office/drawing/2014/main" id="{9EC2C553-0535-4DE4-A089-A97356039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8686" y="1863953"/>
            <a:ext cx="810694" cy="810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Related image">
            <a:extLst>
              <a:ext uri="{FF2B5EF4-FFF2-40B4-BE49-F238E27FC236}">
                <a16:creationId xmlns:a16="http://schemas.microsoft.com/office/drawing/2014/main" id="{C5B7AD5C-A726-402F-A71D-00508F910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62" y="3495190"/>
            <a:ext cx="982806" cy="98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0" descr="Image result for microservice icon">
            <a:extLst>
              <a:ext uri="{FF2B5EF4-FFF2-40B4-BE49-F238E27FC236}">
                <a16:creationId xmlns:a16="http://schemas.microsoft.com/office/drawing/2014/main" id="{D8F749CE-CF48-43AB-B5CA-C4531A490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6310" y="3291835"/>
            <a:ext cx="963200" cy="96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82405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0116" y="-1024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97077" y="188640"/>
            <a:ext cx="10969943" cy="711081"/>
          </a:xfrm>
        </p:spPr>
        <p:txBody>
          <a:bodyPr>
            <a:noAutofit/>
          </a:bodyPr>
          <a:lstStyle/>
          <a:p>
            <a:r>
              <a:rPr lang="en-IN" dirty="0">
                <a:solidFill>
                  <a:schemeClr val="bg1"/>
                </a:solidFill>
                <a:latin typeface="Cooper Black" panose="0208090404030B020404" pitchFamily="18" charset="0"/>
                <a:cs typeface="Arial" pitchFamily="34" charset="0"/>
              </a:rPr>
              <a:t>Challenges (in context of cloud)</a:t>
            </a:r>
            <a:endParaRPr lang="en-US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8B028-6246-4BCC-927E-F16E2DA69F6E}"/>
              </a:ext>
            </a:extLst>
          </p:cNvPr>
          <p:cNvSpPr txBox="1"/>
          <p:nvPr/>
        </p:nvSpPr>
        <p:spPr>
          <a:xfrm>
            <a:off x="596233" y="924177"/>
            <a:ext cx="568410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1"/>
                </a:solidFill>
              </a:rPr>
              <a:t>Integration between new solutions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1"/>
                </a:solidFill>
              </a:rPr>
              <a:t>Adoption of new trends like ML, IoT, Big data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1"/>
                </a:solidFill>
              </a:rPr>
              <a:t>People, process and information integration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1"/>
                </a:solidFill>
              </a:rPr>
              <a:t>Speed of innovation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1"/>
                </a:solidFill>
              </a:rPr>
              <a:t>Extend existing solutions</a:t>
            </a:r>
          </a:p>
        </p:txBody>
      </p:sp>
      <p:sp>
        <p:nvSpPr>
          <p:cNvPr id="8" name="Cloud 7">
            <a:extLst>
              <a:ext uri="{FF2B5EF4-FFF2-40B4-BE49-F238E27FC236}">
                <a16:creationId xmlns:a16="http://schemas.microsoft.com/office/drawing/2014/main" id="{43F7D1FD-EE1C-4E6B-9AB1-912578955B6E}"/>
              </a:ext>
            </a:extLst>
          </p:cNvPr>
          <p:cNvSpPr/>
          <p:nvPr/>
        </p:nvSpPr>
        <p:spPr>
          <a:xfrm>
            <a:off x="830821" y="2924944"/>
            <a:ext cx="4104456" cy="1944216"/>
          </a:xfrm>
          <a:prstGeom prst="cloud">
            <a:avLst/>
          </a:prstGeom>
          <a:gradFill flip="none" rotWithShape="1">
            <a:gsLst>
              <a:gs pos="0">
                <a:srgbClr val="00B0F0"/>
              </a:gs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SAP Business Technology Platform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</a:rPr>
              <a:t>Is here…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A11C4A-E0CC-4D29-BEB9-C45B022B9A51}"/>
              </a:ext>
            </a:extLst>
          </p:cNvPr>
          <p:cNvSpPr txBox="1"/>
          <p:nvPr/>
        </p:nvSpPr>
        <p:spPr>
          <a:xfrm>
            <a:off x="596233" y="5238050"/>
            <a:ext cx="58186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bg1"/>
                </a:solidFill>
                <a:latin typeface="+mj-lt"/>
              </a:rPr>
              <a:t>Remember</a:t>
            </a:r>
            <a:r>
              <a:rPr lang="en-US" sz="2000" b="1" i="1" dirty="0">
                <a:latin typeface="+mj-lt"/>
              </a:rPr>
              <a:t> </a:t>
            </a:r>
            <a:r>
              <a:rPr lang="en-US" sz="2000" b="1" i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“You are not building platform, you will use platform to build/integrate on top of it”</a:t>
            </a:r>
          </a:p>
        </p:txBody>
      </p:sp>
      <p:pic>
        <p:nvPicPr>
          <p:cNvPr id="10" name="Picture 2" descr="Image result for freepik building">
            <a:extLst>
              <a:ext uri="{FF2B5EF4-FFF2-40B4-BE49-F238E27FC236}">
                <a16:creationId xmlns:a16="http://schemas.microsoft.com/office/drawing/2014/main" id="{335E1399-280F-4B6B-908D-49F6F92BD5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" t="7246" r="4900" b="6525"/>
          <a:stretch/>
        </p:blipFill>
        <p:spPr bwMode="auto">
          <a:xfrm>
            <a:off x="6280335" y="1196752"/>
            <a:ext cx="5574717" cy="5141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: Rounded Corners 4">
            <a:extLst>
              <a:ext uri="{FF2B5EF4-FFF2-40B4-BE49-F238E27FC236}">
                <a16:creationId xmlns:a16="http://schemas.microsoft.com/office/drawing/2014/main" id="{393CE976-CDC0-478F-8E59-706F917F485F}"/>
              </a:ext>
            </a:extLst>
          </p:cNvPr>
          <p:cNvSpPr/>
          <p:nvPr/>
        </p:nvSpPr>
        <p:spPr>
          <a:xfrm>
            <a:off x="6352343" y="1196752"/>
            <a:ext cx="1398253" cy="1073696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Stable Core</a:t>
            </a:r>
            <a:endParaRPr lang="en-IN" sz="1400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9">
            <a:extLst>
              <a:ext uri="{FF2B5EF4-FFF2-40B4-BE49-F238E27FC236}">
                <a16:creationId xmlns:a16="http://schemas.microsoft.com/office/drawing/2014/main" id="{686FA6D1-58DF-42B9-9BB6-216F2E888DD1}"/>
              </a:ext>
            </a:extLst>
          </p:cNvPr>
          <p:cNvSpPr/>
          <p:nvPr/>
        </p:nvSpPr>
        <p:spPr>
          <a:xfrm>
            <a:off x="10486900" y="1196752"/>
            <a:ext cx="1282130" cy="1073696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Innovation</a:t>
            </a:r>
            <a:endParaRPr lang="en-IN" sz="14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4CBF7A-3180-4996-980B-34A07AE30939}"/>
              </a:ext>
            </a:extLst>
          </p:cNvPr>
          <p:cNvSpPr txBox="1"/>
          <p:nvPr/>
        </p:nvSpPr>
        <p:spPr>
          <a:xfrm>
            <a:off x="8370493" y="790737"/>
            <a:ext cx="2527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Bi-Model IT</a:t>
            </a:r>
            <a:endParaRPr lang="en-I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472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2" grpId="0" animBg="1"/>
      <p:bldP spid="13" grpId="0" animBg="1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314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97077" y="188640"/>
            <a:ext cx="10969943" cy="71108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Create your first program</a:t>
            </a:r>
            <a:endParaRPr lang="en-IN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765821" y="4797152"/>
            <a:ext cx="50652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6A77B0B-9AC1-4532-A504-0017BBF5F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72" y="1031544"/>
            <a:ext cx="6480720" cy="357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18459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314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97077" y="188640"/>
            <a:ext cx="10969943" cy="71108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Create Your DB Tables</a:t>
            </a:r>
            <a:endParaRPr lang="en-IN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81448" y="5038350"/>
            <a:ext cx="50652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6FB354E9-E72D-4174-81FD-7D273E95B9F9}"/>
              </a:ext>
            </a:extLst>
          </p:cNvPr>
          <p:cNvSpPr/>
          <p:nvPr/>
        </p:nvSpPr>
        <p:spPr>
          <a:xfrm>
            <a:off x="4438229" y="1378600"/>
            <a:ext cx="1944216" cy="100811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78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Sales Order Header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103C25-2855-4E0C-AAEF-509CEB2CDDFF}"/>
              </a:ext>
            </a:extLst>
          </p:cNvPr>
          <p:cNvSpPr/>
          <p:nvPr/>
        </p:nvSpPr>
        <p:spPr>
          <a:xfrm>
            <a:off x="7930617" y="1337360"/>
            <a:ext cx="2016224" cy="108557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78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Sales Order Items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8F38AEF4-179B-4BE9-A52F-FF4A2B04EC52}"/>
              </a:ext>
            </a:extLst>
          </p:cNvPr>
          <p:cNvCxnSpPr>
            <a:stCxn id="6" idx="3"/>
            <a:endCxn id="13" idx="1"/>
          </p:cNvCxnSpPr>
          <p:nvPr/>
        </p:nvCxnSpPr>
        <p:spPr>
          <a:xfrm flipV="1">
            <a:off x="6382445" y="1880147"/>
            <a:ext cx="1548172" cy="2509"/>
          </a:xfrm>
          <a:prstGeom prst="bentConnector3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C5A3E6F-F6A0-400D-941D-4725A1AF6892}"/>
              </a:ext>
            </a:extLst>
          </p:cNvPr>
          <p:cNvSpPr/>
          <p:nvPr/>
        </p:nvSpPr>
        <p:spPr>
          <a:xfrm>
            <a:off x="4409854" y="2792698"/>
            <a:ext cx="2016224" cy="100811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78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Product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4760AD8-6A0D-4C8A-B0B0-2E566AF11C86}"/>
              </a:ext>
            </a:extLst>
          </p:cNvPr>
          <p:cNvSpPr/>
          <p:nvPr/>
        </p:nvSpPr>
        <p:spPr>
          <a:xfrm>
            <a:off x="765821" y="1378600"/>
            <a:ext cx="1944216" cy="100811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78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Business Partner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D692E3-E84C-49AD-B66A-3C7FB7F934A6}"/>
              </a:ext>
            </a:extLst>
          </p:cNvPr>
          <p:cNvCxnSpPr>
            <a:endCxn id="6" idx="1"/>
          </p:cNvCxnSpPr>
          <p:nvPr/>
        </p:nvCxnSpPr>
        <p:spPr>
          <a:xfrm>
            <a:off x="2710037" y="1882656"/>
            <a:ext cx="172819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3126A1B-0BB0-458C-9B13-4E164771EE57}"/>
              </a:ext>
            </a:extLst>
          </p:cNvPr>
          <p:cNvSpPr txBox="1"/>
          <p:nvPr/>
        </p:nvSpPr>
        <p:spPr>
          <a:xfrm>
            <a:off x="6794640" y="1515685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1..*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7F42DE3-91D6-4668-97A8-5BFE61C9AF36}"/>
              </a:ext>
            </a:extLst>
          </p:cNvPr>
          <p:cNvSpPr txBox="1"/>
          <p:nvPr/>
        </p:nvSpPr>
        <p:spPr>
          <a:xfrm>
            <a:off x="3142085" y="151332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1..1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61C044F-8385-4BB1-B6F1-7B905CD82EFF}"/>
              </a:ext>
            </a:extLst>
          </p:cNvPr>
          <p:cNvSpPr txBox="1"/>
          <p:nvPr/>
        </p:nvSpPr>
        <p:spPr>
          <a:xfrm>
            <a:off x="7814076" y="2903430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1..1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D9E49DF3-12FC-46F1-A824-31C4895D8344}"/>
              </a:ext>
            </a:extLst>
          </p:cNvPr>
          <p:cNvCxnSpPr>
            <a:stCxn id="16" idx="3"/>
            <a:endCxn id="13" idx="2"/>
          </p:cNvCxnSpPr>
          <p:nvPr/>
        </p:nvCxnSpPr>
        <p:spPr>
          <a:xfrm flipV="1">
            <a:off x="6426078" y="2422933"/>
            <a:ext cx="2512651" cy="873821"/>
          </a:xfrm>
          <a:prstGeom prst="bentConnector2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716DAAA-7009-4BFA-9313-18DA80509E40}"/>
              </a:ext>
            </a:extLst>
          </p:cNvPr>
          <p:cNvSpPr txBox="1"/>
          <p:nvPr/>
        </p:nvSpPr>
        <p:spPr>
          <a:xfrm>
            <a:off x="681448" y="5073414"/>
            <a:ext cx="9733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1800" dirty="0">
                <a:solidFill>
                  <a:schemeClr val="bg1"/>
                </a:solidFill>
              </a:rPr>
              <a:t>Create Data elements &amp; Domain for ID (Char32) and Role (Char2)</a:t>
            </a:r>
          </a:p>
          <a:p>
            <a:pPr marL="457200" indent="-457200">
              <a:buAutoNum type="arabicPeriod"/>
            </a:pPr>
            <a:r>
              <a:rPr lang="en-US" sz="1800" dirty="0">
                <a:solidFill>
                  <a:schemeClr val="bg1"/>
                </a:solidFill>
              </a:rPr>
              <a:t>Create Database Tables</a:t>
            </a:r>
          </a:p>
          <a:p>
            <a:pPr marL="457200" indent="-457200">
              <a:buAutoNum type="arabicPeriod"/>
            </a:pPr>
            <a:r>
              <a:rPr lang="en-US" sz="1800" dirty="0">
                <a:solidFill>
                  <a:schemeClr val="bg1"/>
                </a:solidFill>
              </a:rPr>
              <a:t>Load Data to the table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D6B133-127C-45F7-A6F7-791D612BB43A}"/>
              </a:ext>
            </a:extLst>
          </p:cNvPr>
          <p:cNvSpPr txBox="1"/>
          <p:nvPr/>
        </p:nvSpPr>
        <p:spPr>
          <a:xfrm>
            <a:off x="681448" y="4567875"/>
            <a:ext cx="2088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72 Black" panose="020B0A04030603020204" pitchFamily="34" charset="0"/>
                <a:cs typeface="72 Black" panose="020B0A04030603020204" pitchFamily="34" charset="0"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296652300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314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97077" y="188640"/>
            <a:ext cx="10969943" cy="71108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Creating CDS View</a:t>
            </a:r>
            <a:endParaRPr lang="en-IN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77" y="1119847"/>
            <a:ext cx="4057143" cy="2666667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597077" y="4293096"/>
            <a:ext cx="50652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348B028-6246-4BCC-927E-F16E2DA69F6E}"/>
              </a:ext>
            </a:extLst>
          </p:cNvPr>
          <p:cNvSpPr txBox="1"/>
          <p:nvPr/>
        </p:nvSpPr>
        <p:spPr>
          <a:xfrm>
            <a:off x="596233" y="4293096"/>
            <a:ext cx="5684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Exercise :-</a:t>
            </a:r>
          </a:p>
          <a:p>
            <a:r>
              <a:rPr lang="en-US" sz="2000" dirty="0">
                <a:solidFill>
                  <a:schemeClr val="bg1"/>
                </a:solidFill>
                <a:hlinkClick r:id="rId4"/>
              </a:rPr>
              <a:t>CDS View Code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662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10230</TotalTime>
  <Words>654</Words>
  <Application>Microsoft Office PowerPoint</Application>
  <PresentationFormat>Custom</PresentationFormat>
  <Paragraphs>147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72 Black</vt:lpstr>
      <vt:lpstr>Arial</vt:lpstr>
      <vt:lpstr>Arial Black</vt:lpstr>
      <vt:lpstr>Arial Bold</vt:lpstr>
      <vt:lpstr>Calibri</vt:lpstr>
      <vt:lpstr>Cooper Black</vt:lpstr>
      <vt:lpstr>Open Sans</vt:lpstr>
      <vt:lpstr>Patua One</vt:lpstr>
      <vt:lpstr>Segoe UI</vt:lpstr>
      <vt:lpstr>Segoe UI Bold</vt:lpstr>
      <vt:lpstr>Wingdings</vt:lpstr>
      <vt:lpstr>Office Theme</vt:lpstr>
      <vt:lpstr>PowerPoint Presentation</vt:lpstr>
      <vt:lpstr>PowerPoint Presentation</vt:lpstr>
      <vt:lpstr>PowerPoint Presentation</vt:lpstr>
      <vt:lpstr>Motivation for ABAP on Cloud</vt:lpstr>
      <vt:lpstr>Motivation for ABAP on Cloud</vt:lpstr>
      <vt:lpstr>Challenges (in context of cloud)</vt:lpstr>
      <vt:lpstr>Create your first program</vt:lpstr>
      <vt:lpstr>Create Your DB Tables</vt:lpstr>
      <vt:lpstr>Creating CDS View</vt:lpstr>
      <vt:lpstr>Limitation’s of ABAP on Cloud</vt:lpstr>
      <vt:lpstr>Creating AMDP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Anubhav Oberoy</cp:lastModifiedBy>
  <cp:revision>291</cp:revision>
  <dcterms:created xsi:type="dcterms:W3CDTF">2013-09-12T13:05:01Z</dcterms:created>
  <dcterms:modified xsi:type="dcterms:W3CDTF">2021-11-23T11:18:40Z</dcterms:modified>
</cp:coreProperties>
</file>

<file path=docProps/thumbnail.jpeg>
</file>